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60" r:id="rId5"/>
    <p:sldId id="259" r:id="rId6"/>
    <p:sldId id="258" r:id="rId7"/>
    <p:sldId id="265" r:id="rId8"/>
    <p:sldId id="267" r:id="rId9"/>
    <p:sldId id="273" r:id="rId10"/>
    <p:sldId id="269" r:id="rId11"/>
    <p:sldId id="271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4" y="-1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6/6e/Lovci_mamutu_mammoth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Wheat_field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6/6e/Lovci_mamutu_mammoth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Podgrzybek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Wheat_field.jpg" TargetMode="Externa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8/Vestonicka_venuse_edit.jpg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1/Wheat_field.jpg" TargetMode="External"/><Relationship Id="rId2" Type="http://schemas.openxmlformats.org/officeDocument/2006/relationships/hyperlink" Target="http://cs.wikipedia.org/wiki/Soubor:Lovci_mamutu_mammoth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Vestonicka_venuse_ed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Pravěk – doba kamenná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VY_32_INOVACE_3C_01</a:t>
            </a:r>
            <a:br>
              <a:rPr lang="cs-CZ" dirty="0" smtClean="0"/>
            </a:br>
            <a:r>
              <a:rPr lang="cs-CZ" sz="3100" dirty="0" smtClean="0"/>
              <a:t>Číslo projektu: CZ.1.07/1.5.00/34.1056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85192535"/>
              </p:ext>
            </p:extLst>
          </p:nvPr>
        </p:nvGraphicFramePr>
        <p:xfrm>
          <a:off x="518161" y="1052736"/>
          <a:ext cx="8280920" cy="48743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 důležité informace o době kamenné (proč se tak jmenuje,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délka jejího trvání), pomocí skrytého pera zapisují, co vidí na obrázcích (lovec, zemědělec), uvědomují si, jakým vývojem člověk prošel od začátku do konce doby kamenné, získávají důležité informace o člověku lovci, sběrači, zemědělcovi a keramikovi, odpovídají na otázky týkající se doby kamenné (vybírají hvězdu se správnou odpovědí), při klepnutí myší na hvězdu se správnou odpovědí, hvězda odletí.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kamenná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2657"/>
            <a:ext cx="8208912" cy="6001643"/>
          </a:xfrm>
          <a:prstGeom prst="rect">
            <a:avLst/>
          </a:prstGeom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Doba kamenná se nazývá dobou kamennou, protože lidé vyráběli z kamene potřebné předměty.</a:t>
            </a:r>
          </a:p>
          <a:p>
            <a:endParaRPr lang="cs-CZ" sz="4800" dirty="0" smtClean="0"/>
          </a:p>
          <a:p>
            <a:r>
              <a:rPr lang="cs-CZ" sz="4800" dirty="0" smtClean="0"/>
              <a:t>Doba kamenná byla nejdelším obdobím v období pravěku.</a:t>
            </a:r>
          </a:p>
          <a:p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9"/>
            <a:ext cx="8208912" cy="6124754"/>
          </a:xfrm>
          <a:prstGeom prst="rect">
            <a:avLst/>
          </a:prstGeom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vidíš na obrázcích? </a:t>
            </a: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Použij skryté pero a napiš pod každý obrázek svou odpověď: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					</a:t>
            </a:r>
          </a:p>
          <a:p>
            <a:r>
              <a:rPr lang="cs-CZ" sz="2800" dirty="0" smtClean="0"/>
              <a:t>---------------------------		-----------------------------</a:t>
            </a:r>
          </a:p>
          <a:p>
            <a:endParaRPr lang="cs-CZ" sz="2800" dirty="0" smtClean="0"/>
          </a:p>
        </p:txBody>
      </p:sp>
      <p:pic>
        <p:nvPicPr>
          <p:cNvPr id="3" name="Picture 2" descr="Soubor:Lovci mamutu mammot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492896"/>
            <a:ext cx="2986470" cy="1989736"/>
          </a:xfrm>
          <a:prstGeom prst="rect">
            <a:avLst/>
          </a:prstGeom>
          <a:noFill/>
        </p:spPr>
      </p:pic>
      <p:pic>
        <p:nvPicPr>
          <p:cNvPr id="5" name="Picture 4" descr="pšenice">
            <a:hlinkClick r:id="rId4" tooltip="pšenic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988840"/>
            <a:ext cx="1824137" cy="2531902"/>
          </a:xfrm>
          <a:prstGeom prst="rect">
            <a:avLst/>
          </a:prstGeom>
          <a:noFill/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827584" y="2492896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5724128" y="1988840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88640"/>
            <a:ext cx="7992888" cy="627864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Na začátku doby kamenné byl člověk lovcem a sběračem potravy.</a:t>
            </a:r>
            <a:endParaRPr lang="cs-CZ" dirty="0" smtClean="0"/>
          </a:p>
          <a:p>
            <a:endParaRPr lang="cs-CZ" dirty="0"/>
          </a:p>
          <a:p>
            <a:r>
              <a:rPr lang="cs-CZ" sz="4800" dirty="0" smtClean="0"/>
              <a:t>Na konci doby kamenné byl člověk zemědělcem.</a:t>
            </a:r>
          </a:p>
          <a:p>
            <a:endParaRPr lang="cs-CZ" sz="4800" dirty="0"/>
          </a:p>
          <a:p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cs-CZ" sz="4000" dirty="0" smtClean="0"/>
              <a:t>Lovci a sběrači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Člověk lovec lovil například nosorožce, medvědy, lišky, vlky, soby, ptáky, ryby, mamuty.</a:t>
            </a:r>
          </a:p>
          <a:p>
            <a:endParaRPr lang="cs-CZ" dirty="0" smtClean="0"/>
          </a:p>
          <a:p>
            <a:r>
              <a:rPr lang="cs-CZ" dirty="0" smtClean="0"/>
              <a:t>Člověk sběrač sbíral rostliny, které se daly jíst, například jahody, maliny, žaludy, houby.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2" descr="Soubor:Lovci mamutu mammot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484784"/>
            <a:ext cx="2738195" cy="1824323"/>
          </a:xfrm>
          <a:prstGeom prst="rect">
            <a:avLst/>
          </a:prstGeom>
          <a:noFill/>
        </p:spPr>
      </p:pic>
      <p:pic>
        <p:nvPicPr>
          <p:cNvPr id="6146" name="Picture 2" descr="Hřib hnědý">
            <a:hlinkClick r:id="rId4" tooltip="Hřib hnědý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356992"/>
            <a:ext cx="2457450" cy="3276601"/>
          </a:xfrm>
          <a:prstGeom prst="rect">
            <a:avLst/>
          </a:prstGeom>
          <a:noFill/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39552" y="1484784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611560" y="3356992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cs-CZ" sz="4000" dirty="0" smtClean="0"/>
              <a:t>Zemědělci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Člověk zemědělec si ochočil některá zvířata a začal pěstovat obilí.</a:t>
            </a:r>
          </a:p>
          <a:p>
            <a:r>
              <a:rPr lang="cs-CZ" dirty="0" smtClean="0"/>
              <a:t>Prvním člověkem ochočeným </a:t>
            </a:r>
            <a:r>
              <a:rPr lang="cs-CZ" smtClean="0"/>
              <a:t>zvířetem </a:t>
            </a:r>
            <a:endParaRPr lang="cs-CZ" dirty="0" smtClean="0"/>
          </a:p>
          <a:p>
            <a:r>
              <a:rPr lang="cs-CZ" dirty="0" smtClean="0"/>
              <a:t>Pole prvních zemědělců byla tam, kde vypálili les nebo step.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/>
          </a:p>
        </p:txBody>
      </p:sp>
      <p:pic>
        <p:nvPicPr>
          <p:cNvPr id="5" name="Picture 4" descr="pšenice">
            <a:hlinkClick r:id="rId2" tooltip="pšenic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844824"/>
            <a:ext cx="2645827" cy="3672408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611560" y="1844824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cs-CZ" sz="4000" dirty="0" smtClean="0"/>
              <a:t>Keramici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Z doby kamenné pochází také hliněné figurky různých zvířat, například medvědů, lišek a nosorožců.</a:t>
            </a:r>
          </a:p>
          <a:p>
            <a:r>
              <a:rPr lang="cs-CZ" dirty="0" smtClean="0"/>
              <a:t>V Dolních Věstonicích byla nalezena soška nahé ženy – věstonická venuše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/>
          </a:p>
        </p:txBody>
      </p:sp>
      <p:pic>
        <p:nvPicPr>
          <p:cNvPr id="5" name="Picture 2" descr="Soubor:Vestonicka venuse ed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844824"/>
            <a:ext cx="2100113" cy="4104456"/>
          </a:xfrm>
          <a:prstGeom prst="rect">
            <a:avLst/>
          </a:prstGeom>
          <a:noFill/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043608" y="1844824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88640"/>
            <a:ext cx="7992888" cy="6001643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Odpověz na otázky:</a:t>
            </a:r>
            <a:endParaRPr lang="cs-CZ" sz="4800" dirty="0"/>
          </a:p>
          <a:p>
            <a:r>
              <a:rPr lang="cs-CZ" sz="4800" dirty="0" smtClean="0"/>
              <a:t>Prvním člověkem ochočeným zvířetem byl:</a:t>
            </a:r>
          </a:p>
          <a:p>
            <a:endParaRPr lang="cs-CZ" sz="4800" dirty="0"/>
          </a:p>
          <a:p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</p:txBody>
      </p:sp>
      <p:sp>
        <p:nvSpPr>
          <p:cNvPr id="4" name="6cípá hvězda 3"/>
          <p:cNvSpPr/>
          <p:nvPr/>
        </p:nvSpPr>
        <p:spPr>
          <a:xfrm>
            <a:off x="1547664" y="4077072"/>
            <a:ext cx="1512168" cy="1346448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PES</a:t>
            </a:r>
            <a:endParaRPr lang="cs-CZ" sz="3200" dirty="0"/>
          </a:p>
        </p:txBody>
      </p:sp>
      <p:sp>
        <p:nvSpPr>
          <p:cNvPr id="7" name="6cípá hvězda 6"/>
          <p:cNvSpPr/>
          <p:nvPr/>
        </p:nvSpPr>
        <p:spPr>
          <a:xfrm>
            <a:off x="3923928" y="4005064"/>
            <a:ext cx="1512168" cy="1346448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RYBA</a:t>
            </a:r>
            <a:endParaRPr lang="cs-CZ" sz="2800" dirty="0"/>
          </a:p>
        </p:txBody>
      </p:sp>
      <p:sp>
        <p:nvSpPr>
          <p:cNvPr id="8" name="6cípá hvězda 7"/>
          <p:cNvSpPr/>
          <p:nvPr/>
        </p:nvSpPr>
        <p:spPr>
          <a:xfrm>
            <a:off x="6084168" y="4005064"/>
            <a:ext cx="1512168" cy="1346448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KOČKA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88641"/>
            <a:ext cx="7992888" cy="6001643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Soška nahé ženy, která pochází  z pravěku se nazývá věstonická ________:</a:t>
            </a:r>
          </a:p>
          <a:p>
            <a:endParaRPr lang="cs-CZ" sz="4800" dirty="0"/>
          </a:p>
          <a:p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</p:txBody>
      </p:sp>
      <p:sp>
        <p:nvSpPr>
          <p:cNvPr id="4" name="6cípá hvězda 3"/>
          <p:cNvSpPr/>
          <p:nvPr/>
        </p:nvSpPr>
        <p:spPr>
          <a:xfrm>
            <a:off x="1547664" y="4077072"/>
            <a:ext cx="1512168" cy="1346448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7" name="6cípá hvězda 6"/>
          <p:cNvSpPr/>
          <p:nvPr/>
        </p:nvSpPr>
        <p:spPr>
          <a:xfrm>
            <a:off x="3923928" y="4005064"/>
            <a:ext cx="1512168" cy="1346448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MARS</a:t>
            </a:r>
            <a:endParaRPr lang="cs-CZ" sz="2400" dirty="0"/>
          </a:p>
        </p:txBody>
      </p:sp>
      <p:sp>
        <p:nvSpPr>
          <p:cNvPr id="8" name="6cípá hvězda 7"/>
          <p:cNvSpPr/>
          <p:nvPr/>
        </p:nvSpPr>
        <p:spPr>
          <a:xfrm>
            <a:off x="6084168" y="4005064"/>
            <a:ext cx="1512168" cy="1346448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VENUŠE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/>
              <a:t>[online]. [cit. 2011-12-02].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1 DANNY. B &lt; </a:t>
            </a:r>
            <a:r>
              <a:rPr lang="cs-CZ" dirty="0" smtClean="0">
                <a:hlinkClick r:id="rId2"/>
              </a:rPr>
              <a:t>http://cs.wikipedia.org/wiki/Soubor:Lovci_mamutu_mammoth.jpg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(úpravy provedl „</a:t>
            </a:r>
            <a:r>
              <a:rPr lang="cs-CZ" dirty="0" err="1" smtClean="0"/>
              <a:t>che</a:t>
            </a:r>
            <a:r>
              <a:rPr lang="cs-CZ" dirty="0" smtClean="0"/>
              <a:t>“, Petr Novák, </a:t>
            </a:r>
            <a:r>
              <a:rPr lang="cs-CZ" dirty="0" err="1" smtClean="0"/>
              <a:t>wikipedia</a:t>
            </a:r>
            <a:r>
              <a:rPr lang="cs-CZ" dirty="0" smtClean="0"/>
              <a:t>)</a:t>
            </a:r>
          </a:p>
          <a:p>
            <a:r>
              <a:rPr lang="cs-CZ" dirty="0" smtClean="0"/>
              <a:t>2 TARQUIN &lt; </a:t>
            </a:r>
            <a:r>
              <a:rPr lang="cs-CZ" dirty="0" smtClean="0">
                <a:hlinkClick r:id="rId3"/>
              </a:rPr>
              <a:t>http://upload.wikimedia.org/wikipedia/commons/7/71/Wheat_field.jpg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3 BRZESZCZO &lt;</a:t>
            </a:r>
            <a:r>
              <a:rPr lang="cs-CZ" dirty="0" smtClean="0">
                <a:hlinkClick r:id="rId3"/>
              </a:rPr>
              <a:t>http://upload.wikimedia.org/wikipedia/commons/7/71/Wheat_field.jpg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4 DANNY. B &lt; </a:t>
            </a:r>
            <a:r>
              <a:rPr lang="cs-CZ" dirty="0" smtClean="0">
                <a:hlinkClick r:id="rId4"/>
              </a:rPr>
              <a:t>http://cs.wikipedia.org/wiki/Soubor:Vestonicka_venuse_edit.jpg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(úpravy </a:t>
            </a:r>
            <a:r>
              <a:rPr lang="cs-CZ" dirty="0" err="1" smtClean="0"/>
              <a:t>provedle</a:t>
            </a:r>
            <a:r>
              <a:rPr lang="cs-CZ" dirty="0" smtClean="0"/>
              <a:t> „</a:t>
            </a:r>
            <a:r>
              <a:rPr lang="cs-CZ" dirty="0" err="1" smtClean="0"/>
              <a:t>che</a:t>
            </a:r>
            <a:r>
              <a:rPr lang="cs-CZ" dirty="0" smtClean="0"/>
              <a:t>“, Petr Novák, </a:t>
            </a:r>
            <a:r>
              <a:rPr lang="cs-CZ" dirty="0" err="1" smtClean="0"/>
              <a:t>wikipedia</a:t>
            </a:r>
            <a:r>
              <a:rPr lang="cs-CZ" dirty="0" smtClean="0"/>
              <a:t>)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453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Pravěk – doba kamenná VY_32_INOVACE_3C_01 Číslo projektu: CZ.1.07/1.5.00/34.1056</vt:lpstr>
      <vt:lpstr>Snímek 2</vt:lpstr>
      <vt:lpstr>Pravěk Doba kamenná</vt:lpstr>
      <vt:lpstr>Snímek 4</vt:lpstr>
      <vt:lpstr>Snímek 5</vt:lpstr>
      <vt:lpstr>Snímek 6</vt:lpstr>
      <vt:lpstr>Lovci a sběrači </vt:lpstr>
      <vt:lpstr>Zemědělci </vt:lpstr>
      <vt:lpstr>Keramici 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 Doba kamenná</dc:title>
  <dc:creator>Iva</dc:creator>
  <cp:lastModifiedBy>admin</cp:lastModifiedBy>
  <cp:revision>20</cp:revision>
  <dcterms:created xsi:type="dcterms:W3CDTF">2012-12-15T08:59:01Z</dcterms:created>
  <dcterms:modified xsi:type="dcterms:W3CDTF">2012-12-15T16:16:18Z</dcterms:modified>
</cp:coreProperties>
</file>