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65" r:id="rId5"/>
    <p:sldId id="267" r:id="rId6"/>
    <p:sldId id="275" r:id="rId7"/>
    <p:sldId id="260" r:id="rId8"/>
    <p:sldId id="258" r:id="rId9"/>
    <p:sldId id="269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11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Slované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VY_32_INOVACE_3C_02</a:t>
            </a:r>
            <a:br>
              <a:rPr lang="cs-CZ" dirty="0" smtClean="0"/>
            </a:br>
            <a:r>
              <a:rPr lang="cs-CZ" sz="3100" dirty="0" smtClean="0"/>
              <a:t>Číslo projektu: CZ.1.07/1.5.00/34.1056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5192535"/>
              </p:ext>
            </p:extLst>
          </p:nvPr>
        </p:nvGraphicFramePr>
        <p:xfrm>
          <a:off x="518161" y="1052736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důležité informace o starých Slovanech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(využití ohně, charakter příbytků, zemědělství), pomocí skrytého pera spojují obrázky se začátky vět a dopisují na vyznačené místo správné odpovědi, skrytým perem doplňují slovní spojení v souvislosti s informacemi od zemědělství, odpovídají na otázku přesunutím geometrických tvarů s výrazy do vyznačeného prostoru.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Slované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Oheň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Slované stavěli </a:t>
            </a:r>
            <a:r>
              <a:rPr lang="cs-CZ" b="1" dirty="0" smtClean="0"/>
              <a:t>kamenné pece</a:t>
            </a:r>
            <a:r>
              <a:rPr lang="cs-CZ" dirty="0" smtClean="0"/>
              <a:t>, v některých chatách bylo jen </a:t>
            </a:r>
            <a:r>
              <a:rPr lang="cs-CZ" b="1" dirty="0" smtClean="0"/>
              <a:t>otevřené ohniště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Kouř odcházel otvory ve střeše.</a:t>
            </a:r>
          </a:p>
          <a:p>
            <a:r>
              <a:rPr lang="cs-CZ" dirty="0" smtClean="0"/>
              <a:t>Za pecí spávaly děti. </a:t>
            </a:r>
          </a:p>
          <a:p>
            <a:r>
              <a:rPr lang="cs-CZ" dirty="0" smtClean="0"/>
              <a:t>Slované pekli </a:t>
            </a:r>
            <a:r>
              <a:rPr lang="cs-CZ" b="1" dirty="0" smtClean="0"/>
              <a:t>chléb</a:t>
            </a:r>
            <a:r>
              <a:rPr lang="cs-CZ" dirty="0" smtClean="0"/>
              <a:t> ze pšenice, kterou pěstovali.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39552" y="2348880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611560" y="3356992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6148" name="Picture 4" descr="C:\Documents and Settings\adm\Local Settings\Temporary Internet Files\Content.IE5\CV5HE20L\MP9004487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3087343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Chaty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Slované stavěli </a:t>
            </a:r>
            <a:r>
              <a:rPr lang="cs-CZ" b="1" dirty="0" smtClean="0"/>
              <a:t>dřevěné chaty.</a:t>
            </a:r>
          </a:p>
          <a:p>
            <a:r>
              <a:rPr lang="cs-CZ" dirty="0" smtClean="0"/>
              <a:t>Základy chat byly </a:t>
            </a:r>
            <a:r>
              <a:rPr lang="cs-CZ" b="1" dirty="0" smtClean="0"/>
              <a:t>zahloubené v zemi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chatách bylo místo vystlané </a:t>
            </a:r>
            <a:r>
              <a:rPr lang="cs-CZ" b="1" dirty="0" smtClean="0"/>
              <a:t>kožešinou nebo slámou</a:t>
            </a:r>
            <a:r>
              <a:rPr lang="cs-CZ" dirty="0" smtClean="0"/>
              <a:t>, kde obyvatelé chaty spali. </a:t>
            </a:r>
          </a:p>
          <a:p>
            <a:endParaRPr lang="cs-CZ" dirty="0" smtClean="0"/>
          </a:p>
        </p:txBody>
      </p:sp>
      <p:pic>
        <p:nvPicPr>
          <p:cNvPr id="5123" name="Picture 3" descr="C:\Documents and Settings\adm\Local Settings\Temporary Internet Files\Content.IE5\5VHAEHX1\MC9002155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2362954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Zemědělství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Slované pěstovali obilí a zeleninu.</a:t>
            </a:r>
            <a:endParaRPr lang="cs-CZ" dirty="0" smtClean="0"/>
          </a:p>
          <a:p>
            <a:r>
              <a:rPr lang="cs-CZ" dirty="0" smtClean="0"/>
              <a:t>K práci na poli používali jednoduché nástroje, například srpy.</a:t>
            </a: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C:\Documents and Settings\adm\Local Settings\Temporary Internet Files\Content.IE5\5VHAEHX1\MC9003348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3024336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4083" y="620688"/>
            <a:ext cx="8568952" cy="3416320"/>
          </a:xfrm>
          <a:prstGeom prst="rect">
            <a:avLst/>
          </a:prstGeom>
          <a:solidFill>
            <a:srgbClr val="FFC00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Pomocí skrytého pera doplň věty:</a:t>
            </a:r>
          </a:p>
          <a:p>
            <a:r>
              <a:rPr lang="cs-CZ" sz="2400" dirty="0" smtClean="0"/>
              <a:t>Slované uměli péct		______.</a:t>
            </a:r>
          </a:p>
          <a:p>
            <a:endParaRPr lang="cs-CZ" sz="2400" dirty="0" smtClean="0"/>
          </a:p>
          <a:p>
            <a:r>
              <a:rPr lang="cs-CZ" sz="2400" dirty="0" smtClean="0"/>
              <a:t>Slované pěstovali 		______.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Slované sladili			______.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Pro nápovědu klikni na obrázek!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3203848" y="4913491"/>
            <a:ext cx="990591" cy="963893"/>
            <a:chOff x="3471418" y="3878071"/>
            <a:chExt cx="1512168" cy="1346448"/>
          </a:xfrm>
        </p:grpSpPr>
        <p:sp>
          <p:nvSpPr>
            <p:cNvPr id="9" name="Elipsa 8"/>
            <p:cNvSpPr/>
            <p:nvPr/>
          </p:nvSpPr>
          <p:spPr>
            <a:xfrm>
              <a:off x="3471418" y="3878071"/>
              <a:ext cx="1512168" cy="1346448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2" name="Picture 8" descr="C:\Documents and Settings\adm\Local Settings\Temporary Internet Files\Content.IE5\VJORPDOW\MC90042347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843661" y="4141940"/>
              <a:ext cx="851428" cy="818710"/>
            </a:xfrm>
            <a:prstGeom prst="rect">
              <a:avLst/>
            </a:prstGeom>
            <a:noFill/>
          </p:spPr>
        </p:pic>
      </p:grpSp>
      <p:grpSp>
        <p:nvGrpSpPr>
          <p:cNvPr id="2" name="Skupina 1"/>
          <p:cNvGrpSpPr/>
          <p:nvPr/>
        </p:nvGrpSpPr>
        <p:grpSpPr>
          <a:xfrm>
            <a:off x="5683152" y="4896949"/>
            <a:ext cx="905072" cy="980435"/>
            <a:chOff x="5396114" y="3812732"/>
            <a:chExt cx="1512168" cy="1418455"/>
          </a:xfrm>
        </p:grpSpPr>
        <p:sp>
          <p:nvSpPr>
            <p:cNvPr id="10" name="Elipsa 9"/>
            <p:cNvSpPr/>
            <p:nvPr/>
          </p:nvSpPr>
          <p:spPr>
            <a:xfrm>
              <a:off x="5396114" y="3812732"/>
              <a:ext cx="1512168" cy="1418455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3" name="Picture 9" descr="C:\Documents and Settings\adm\Local Settings\Temporary Internet Files\Content.IE5\R45EK46F\MC90023401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641181" y="4064826"/>
              <a:ext cx="1037538" cy="850653"/>
            </a:xfrm>
            <a:prstGeom prst="rect">
              <a:avLst/>
            </a:prstGeom>
            <a:noFill/>
          </p:spPr>
        </p:pic>
      </p:grpSp>
      <p:grpSp>
        <p:nvGrpSpPr>
          <p:cNvPr id="5" name="Skupina 4"/>
          <p:cNvGrpSpPr/>
          <p:nvPr/>
        </p:nvGrpSpPr>
        <p:grpSpPr>
          <a:xfrm>
            <a:off x="1187624" y="4869160"/>
            <a:ext cx="1009174" cy="919313"/>
            <a:chOff x="1331640" y="3933056"/>
            <a:chExt cx="1512168" cy="1418456"/>
          </a:xfrm>
        </p:grpSpPr>
        <p:sp>
          <p:nvSpPr>
            <p:cNvPr id="8" name="Elipsa 7"/>
            <p:cNvSpPr/>
            <p:nvPr/>
          </p:nvSpPr>
          <p:spPr>
            <a:xfrm>
              <a:off x="1331640" y="3933056"/>
              <a:ext cx="1512168" cy="141845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31" name="Picture 7" descr="C:\Documents and Settings\adm\Local Settings\Temporary Internet Files\Content.IE5\08MA65UE\MC900199252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834634" y="4185151"/>
              <a:ext cx="506180" cy="91426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56152E-6 L 0.33177 -0.328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80" y="-164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81221E-6 C 0.00903 0.0141 0.04184 0.02752 0.05295 0.02752 C 0.12517 0.02752 0.19948 -0.18779 0.19948 -0.40287 C 0.19948 -0.29417 0.23663 -0.18779 0.2717 -0.18779 C 0.30885 -0.18779 0.3441 -0.29649 0.3441 -0.40356 C 0.3441 -0.34968 0.36267 -0.2951 0.38125 -0.2951 C 0.39983 -0.2951 0.4184 -0.34829 0.4184 -0.40356 C 0.4184 -0.37558 0.4276 -0.34968 0.43698 -0.34968 C 0.44618 -0.34968 0.45556 -0.37697 0.45556 -0.40356 C 0.45556 -0.38969 0.46024 -0.37558 0.46476 -0.37558 C 0.46701 -0.37558 0.47413 -0.38969 0.47413 -0.40356 C 0.47413 -0.3964 0.47639 -0.38969 0.47882 -0.38969 C 0.47882 -0.39108 0.48351 -0.3964 0.48351 -0.40356 C 0.48351 -0.4001 0.48351 -0.3964 0.48611 -0.3964 C 0.48611 -0.39778 0.48854 -0.4001 0.48854 -0.40356 C 0.48854 -0.40148 0.48854 -0.4001 0.48854 -0.39778 C 0.49097 -0.39778 0.49097 -0.4001 0.49097 -0.40148 C 0.49323 -0.40148 0.49323 -0.4001 0.49323 -0.39778 C 0.49601 -0.39778 0.49601 -0.4001 0.49601 -0.40148 " pathEditMode="relative" rAng="0" ptsTypes="fffffffffffffffffff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92" y="-188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9778E-6 L 0.06684 -0.5430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3" y="-271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7" y="260648"/>
            <a:ext cx="7920880" cy="5788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683568" y="188640"/>
            <a:ext cx="7992888" cy="5940088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pPr algn="ctr"/>
            <a:r>
              <a:rPr lang="cs-CZ" sz="4400" dirty="0" smtClean="0"/>
              <a:t>Ze zrna chléb</a:t>
            </a:r>
          </a:p>
          <a:p>
            <a:pPr algn="ctr"/>
            <a:endParaRPr lang="cs-CZ" sz="2400" dirty="0" smtClean="0"/>
          </a:p>
          <a:p>
            <a:r>
              <a:rPr lang="cs-CZ" sz="2400" dirty="0" smtClean="0"/>
              <a:t>Doplň pomocí skrytého pera vhodné výrazy: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obdělávání 	_______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pěstování 		_______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________		pšenice</a:t>
            </a:r>
          </a:p>
          <a:p>
            <a:pPr marL="914400" indent="-914400">
              <a:buAutoNum type="arabicPeriod"/>
            </a:pPr>
            <a:r>
              <a:rPr lang="cs-CZ" sz="4800" dirty="0" smtClean="0"/>
              <a:t>pečení			_______</a:t>
            </a:r>
            <a:endParaRPr lang="cs-CZ" sz="4800" dirty="0"/>
          </a:p>
          <a:p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48680"/>
            <a:ext cx="7992888" cy="5262979"/>
          </a:xfrm>
          <a:prstGeom prst="rect">
            <a:avLst/>
          </a:prstGeom>
          <a:solidFill>
            <a:srgbClr val="FFC000"/>
          </a:solidFill>
          <a:ln>
            <a:solidFill>
              <a:srgbClr val="92D05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Odpověz na otázky:</a:t>
            </a:r>
          </a:p>
          <a:p>
            <a:r>
              <a:rPr lang="cs-CZ" sz="2400" dirty="0" smtClean="0"/>
              <a:t>Jaké nástroje Slované používali k obdělávání půdy?</a:t>
            </a:r>
          </a:p>
          <a:p>
            <a:r>
              <a:rPr lang="cs-CZ" sz="2400" dirty="0" smtClean="0"/>
              <a:t>Kolečka se správnou odpovědí </a:t>
            </a:r>
            <a:r>
              <a:rPr lang="cs-CZ" sz="2400" dirty="0" smtClean="0"/>
              <a:t>se po kliknutí přesunou do vyznačeného prostoru.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827584" y="2636912"/>
            <a:ext cx="2736304" cy="309634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355976" y="2708920"/>
            <a:ext cx="1584176" cy="11521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TRAKTOR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372200" y="3933056"/>
            <a:ext cx="1584176" cy="11521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KOMBAJN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372200" y="2636912"/>
            <a:ext cx="1440160" cy="11521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SRP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572000" y="4005064"/>
            <a:ext cx="1584176" cy="115212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KOSA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8094E-6 L -0.57483 0.104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50" y="5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12581E-6 L -0.38438 0.0790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19" y="39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268760"/>
            <a:ext cx="3440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293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Slované VY_32_INOVACE_3C_02 Číslo projektu: CZ.1.07/1.5.00/34.1056</vt:lpstr>
      <vt:lpstr>Snímek 2</vt:lpstr>
      <vt:lpstr>Slované</vt:lpstr>
      <vt:lpstr>Oheň </vt:lpstr>
      <vt:lpstr>Chaty</vt:lpstr>
      <vt:lpstr>Zemědělství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Pravěk Doba kamenná</dc:title>
  <dc:creator>Iva</dc:creator>
  <cp:lastModifiedBy>admin</cp:lastModifiedBy>
  <cp:revision>41</cp:revision>
  <dcterms:created xsi:type="dcterms:W3CDTF">2012-12-15T08:59:01Z</dcterms:created>
  <dcterms:modified xsi:type="dcterms:W3CDTF">2012-12-16T13:08:23Z</dcterms:modified>
</cp:coreProperties>
</file>