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6" r:id="rId6"/>
    <p:sldId id="262" r:id="rId7"/>
    <p:sldId id="263" r:id="rId8"/>
    <p:sldId id="264" r:id="rId9"/>
    <p:sldId id="265" r:id="rId10"/>
    <p:sldId id="267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71" d="100"/>
          <a:sy n="71" d="100"/>
        </p:scale>
        <p:origin x="-1650" y="-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5FC2A-22EE-4D0A-9579-4D9525D6964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CB5EE-EFCB-4C9E-AED1-31EF45026A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emf"/><Relationship Id="rId4" Type="http://schemas.openxmlformats.org/officeDocument/2006/relationships/image" Target="../media/image1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emf"/><Relationship Id="rId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78650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VY_32_INOVACE_1_31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Geometrické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tvary - obdélník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a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geometrické tvary – </a:t>
                      </a:r>
                      <a:r>
                        <a:rPr lang="cs-CZ" sz="1600" b="1" baseline="0" dirty="0" smtClean="0">
                          <a:latin typeface="Calibri"/>
                          <a:ea typeface="Calibri"/>
                          <a:cs typeface="Times New Roman"/>
                        </a:rPr>
                        <a:t>obdélník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23528"/>
            <a:ext cx="6525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Co všechno může být obdélník? Vepiš názvy věcí do obdélníků. 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3140968" y="1259632"/>
            <a:ext cx="3168352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40968" y="2483768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40968" y="3995936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D:\Documents and Settings\Zezulčíková\Local Settings\Temporary Internet Files\Content.IE5\8BMGSCQK\MC90030151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712" y="5364088"/>
            <a:ext cx="1656184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3140968" y="5652120"/>
            <a:ext cx="3168352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D:\Documents and Settings\Zezulčíková\Local Settings\Temporary Internet Files\Content.IE5\5RN28OSA\MC9004061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8720" y="3779912"/>
            <a:ext cx="13049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PVQFZAXJ\MC90032077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2339752"/>
            <a:ext cx="1800200" cy="122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D:\Documents and Settings\Zezulčíková\Local Settings\Temporary Internet Files\Content.IE5\SCWNAIKP\MC90009815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52736" y="7020272"/>
            <a:ext cx="121920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3140968" y="7236296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D:\Documents and Settings\Zezulčíková\Local Settings\Temporary Internet Files\Content.IE5\C08O14WW\MC90029068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899592"/>
            <a:ext cx="1872208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323528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Hledej vše, co vypadá jako obdélník.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4365104" y="5796136"/>
            <a:ext cx="936104" cy="1944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3056" y="3131840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704" y="5868144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5024" y="971600"/>
            <a:ext cx="216024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 descr="D:\Documents and Settings\Zezulčíková\Local Settings\Temporary Internet Files\Content.IE5\2MTO9YQL\MC90032075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8720" y="3131840"/>
            <a:ext cx="201622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C08O14WW\MC90019189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0688" y="1115616"/>
            <a:ext cx="2016224" cy="1652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17951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Škrtni, co nevypadá jako obdélník?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2492896" y="3995936"/>
            <a:ext cx="18002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D:\Documents and Settings\Zezulčíková\Local Settings\Temporary Internet Files\Content.IE5\8BMGSCQK\MC9004369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720" y="827584"/>
            <a:ext cx="3024336" cy="2650604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63888"/>
            <a:ext cx="2232248" cy="177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61048" y="1331640"/>
            <a:ext cx="2088232" cy="19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65104" y="3563888"/>
            <a:ext cx="2204864" cy="2046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Obrázek 7" descr="D:\Documents and Settings\Zezulčíková\Local Settings\Temporary Internet Files\Content.IE5\LQKQ4L7Q\MC90043481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5364088"/>
            <a:ext cx="252028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9040" y="6228184"/>
            <a:ext cx="244827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318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obdélníky a vymaluj je</a:t>
            </a:r>
            <a:endParaRPr lang="cs-CZ" u="sng" dirty="0"/>
          </a:p>
        </p:txBody>
      </p:sp>
      <p:sp>
        <p:nvSpPr>
          <p:cNvPr id="6" name="Obdélník 5"/>
          <p:cNvSpPr/>
          <p:nvPr/>
        </p:nvSpPr>
        <p:spPr>
          <a:xfrm>
            <a:off x="2060848" y="2915816"/>
            <a:ext cx="432048" cy="12024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88840" y="5940152"/>
            <a:ext cx="432048" cy="16344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33256" y="5940152"/>
            <a:ext cx="432048" cy="1656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44824" y="7668344"/>
            <a:ext cx="576064" cy="4823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89240" y="7668344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56992" y="5148064"/>
            <a:ext cx="1584176" cy="6263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88840" y="4283968"/>
            <a:ext cx="4176464" cy="15841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2656" y="2411760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772816" y="1907704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52736" y="1763688"/>
            <a:ext cx="1490464" cy="10584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196752" y="1907704"/>
            <a:ext cx="360040" cy="3600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10800000">
            <a:off x="1988840" y="1907704"/>
            <a:ext cx="360040" cy="770384"/>
          </a:xfrm>
          <a:prstGeom prst="triangle">
            <a:avLst>
              <a:gd name="adj" fmla="val 5233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6688424">
            <a:off x="6047897" y="3494252"/>
            <a:ext cx="936102" cy="3668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420888" y="4572000"/>
            <a:ext cx="504056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501008" y="4932040"/>
            <a:ext cx="720080" cy="55436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 rot="19887742">
            <a:off x="5085184" y="5076056"/>
            <a:ext cx="698376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293096" y="4427984"/>
            <a:ext cx="79208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467544"/>
            <a:ext cx="6525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Co všechno může být obdélník? Vepiš názvy věcí do obdélníků. 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3140968" y="1259632"/>
            <a:ext cx="3168352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40968" y="2555776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40968" y="3995936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D:\Documents and Settings\Zezulčíková\Local Settings\Temporary Internet Files\Content.IE5\8BMGSCQK\MC90030151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712" y="5364088"/>
            <a:ext cx="1656184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3140968" y="5652120"/>
            <a:ext cx="3168352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2" name="Obrázek 11" descr="D:\Documents and Settings\Zezulčíková\Local Settings\Temporary Internet Files\Content.IE5\5RN28OSA\MC9004061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8720" y="3779912"/>
            <a:ext cx="13049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PVQFZAXJ\MC90032077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2339752"/>
            <a:ext cx="1800200" cy="122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D:\Documents and Settings\Zezulčíková\Local Settings\Temporary Internet Files\Content.IE5\SCWNAIKP\MC90009815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52736" y="7020272"/>
            <a:ext cx="121920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3140968" y="7236296"/>
            <a:ext cx="3168352" cy="6983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D:\Documents and Settings\Zezulčíková\Local Settings\Temporary Internet Files\Content.IE5\C08O14WW\MC90029068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899592"/>
            <a:ext cx="1872208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404664" y="179512"/>
            <a:ext cx="84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73016" y="1475656"/>
            <a:ext cx="781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tabule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01008" y="269979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fotbalová branka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73016" y="4211959"/>
            <a:ext cx="69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kniha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3016" y="5796136"/>
            <a:ext cx="73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3016" y="7380312"/>
            <a:ext cx="860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dveře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323528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Hledej vše, co vypadá jako obdélník.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4005064" y="5796136"/>
            <a:ext cx="936104" cy="1944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3056" y="3131840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704" y="5868144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5024" y="971600"/>
            <a:ext cx="216024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 descr="D:\Documents and Settings\Zezulčíková\Local Settings\Temporary Internet Files\Content.IE5\2MTO9YQL\MC90032075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8720" y="3131840"/>
            <a:ext cx="201622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C08O14WW\MC90019189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0688" y="1115616"/>
            <a:ext cx="2016224" cy="1652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lů 9"/>
          <p:cNvSpPr/>
          <p:nvPr/>
        </p:nvSpPr>
        <p:spPr>
          <a:xfrm rot="2561788">
            <a:off x="2687896" y="807214"/>
            <a:ext cx="445082" cy="749084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620621">
            <a:off x="2518093" y="2759646"/>
            <a:ext cx="435296" cy="69875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5400000">
            <a:off x="5286356" y="6387052"/>
            <a:ext cx="432048" cy="69037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251520"/>
            <a:ext cx="3678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Škrtni, co nevypadá jako obdélník?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2420888" y="3707904"/>
            <a:ext cx="18002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D:\Documents and Settings\Zezulčíková\Local Settings\Temporary Internet Files\Content.IE5\8BMGSCQK\MC9004369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696" y="683568"/>
            <a:ext cx="3240360" cy="2304256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63888"/>
            <a:ext cx="2232248" cy="177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61048" y="1331640"/>
            <a:ext cx="2088232" cy="19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65104" y="3563888"/>
            <a:ext cx="2204864" cy="2046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Obrázek 7" descr="D:\Documents and Settings\Zezulčíková\Local Settings\Temporary Internet Files\Content.IE5\LQKQ4L7Q\MC90043481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5364088"/>
            <a:ext cx="252028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9040" y="6228184"/>
            <a:ext cx="244827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7" name="Přímá spojovací čára 16"/>
          <p:cNvCxnSpPr/>
          <p:nvPr/>
        </p:nvCxnSpPr>
        <p:spPr>
          <a:xfrm>
            <a:off x="1124744" y="1115616"/>
            <a:ext cx="2160240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052736" y="1259632"/>
            <a:ext cx="2232248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32656" y="3275856"/>
            <a:ext cx="2016224" cy="194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332656" y="3419872"/>
            <a:ext cx="1872208" cy="2232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581128" y="4067944"/>
            <a:ext cx="1512168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4581128" y="3851920"/>
            <a:ext cx="1872208" cy="18722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3717032" y="5940152"/>
            <a:ext cx="2448272" cy="2232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3356992" y="6012160"/>
            <a:ext cx="2880320" cy="20882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318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obdélníky a vymaluj je</a:t>
            </a:r>
            <a:endParaRPr lang="cs-CZ" u="sng" dirty="0"/>
          </a:p>
        </p:txBody>
      </p:sp>
      <p:sp>
        <p:nvSpPr>
          <p:cNvPr id="6" name="Obdélník 5"/>
          <p:cNvSpPr/>
          <p:nvPr/>
        </p:nvSpPr>
        <p:spPr>
          <a:xfrm>
            <a:off x="2060848" y="2915816"/>
            <a:ext cx="432048" cy="12024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88840" y="5940152"/>
            <a:ext cx="432048" cy="163448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33256" y="5940152"/>
            <a:ext cx="432048" cy="165618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44824" y="7668344"/>
            <a:ext cx="576064" cy="4823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89240" y="7668344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56992" y="5148064"/>
            <a:ext cx="1584176" cy="6263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88840" y="4283968"/>
            <a:ext cx="4176464" cy="158417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2656" y="2411760"/>
            <a:ext cx="72008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772816" y="1907704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52736" y="1691680"/>
            <a:ext cx="1490464" cy="10584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196752" y="1907704"/>
            <a:ext cx="360040" cy="3600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10800000">
            <a:off x="1988840" y="1907704"/>
            <a:ext cx="360040" cy="770384"/>
          </a:xfrm>
          <a:prstGeom prst="triangle">
            <a:avLst>
              <a:gd name="adj" fmla="val 5233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6688424">
            <a:off x="6047897" y="3494252"/>
            <a:ext cx="936102" cy="3668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420888" y="4572000"/>
            <a:ext cx="504056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501008" y="4932040"/>
            <a:ext cx="720080" cy="55436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 rot="19887742">
            <a:off x="5085184" y="5076056"/>
            <a:ext cx="698376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293096" y="4427984"/>
            <a:ext cx="79208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6712" y="899592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704" y="1619672"/>
            <a:ext cx="2661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4704" y="2123728"/>
            <a:ext cx="1673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178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25</cp:revision>
  <dcterms:created xsi:type="dcterms:W3CDTF">2012-12-10T17:05:42Z</dcterms:created>
  <dcterms:modified xsi:type="dcterms:W3CDTF">2012-12-12T18:44:00Z</dcterms:modified>
</cp:coreProperties>
</file>