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644" y="-11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8B0C5-8F74-4BE7-964B-1EABBE645535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A2C2-558A-4073-8956-08CDA38DF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8B0C5-8F74-4BE7-964B-1EABBE645535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A2C2-558A-4073-8956-08CDA38DF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8B0C5-8F74-4BE7-964B-1EABBE645535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A2C2-558A-4073-8956-08CDA38DF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8B0C5-8F74-4BE7-964B-1EABBE645535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A2C2-558A-4073-8956-08CDA38DF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8B0C5-8F74-4BE7-964B-1EABBE645535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A2C2-558A-4073-8956-08CDA38DF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8B0C5-8F74-4BE7-964B-1EABBE645535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A2C2-558A-4073-8956-08CDA38DF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8B0C5-8F74-4BE7-964B-1EABBE645535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A2C2-558A-4073-8956-08CDA38DF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8B0C5-8F74-4BE7-964B-1EABBE645535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A2C2-558A-4073-8956-08CDA38DF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8B0C5-8F74-4BE7-964B-1EABBE645535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A2C2-558A-4073-8956-08CDA38DF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8B0C5-8F74-4BE7-964B-1EABBE645535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A2C2-558A-4073-8956-08CDA38DF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8B0C5-8F74-4BE7-964B-1EABBE645535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A2C2-558A-4073-8956-08CDA38DF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88B0C5-8F74-4BE7-964B-1EABBE645535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B0A2C2-558A-4073-8956-08CDA38DF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emf"/><Relationship Id="rId3" Type="http://schemas.openxmlformats.org/officeDocument/2006/relationships/image" Target="../media/image13.png"/><Relationship Id="rId7" Type="http://schemas.openxmlformats.org/officeDocument/2006/relationships/image" Target="../media/image17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wmf"/><Relationship Id="rId9" Type="http://schemas.openxmlformats.org/officeDocument/2006/relationships/image" Target="../media/image19.e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emf"/><Relationship Id="rId3" Type="http://schemas.openxmlformats.org/officeDocument/2006/relationships/image" Target="../media/image21.wmf"/><Relationship Id="rId7" Type="http://schemas.openxmlformats.org/officeDocument/2006/relationships/image" Target="../media/image25.emf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emf"/><Relationship Id="rId5" Type="http://schemas.openxmlformats.org/officeDocument/2006/relationships/image" Target="../media/image23.emf"/><Relationship Id="rId4" Type="http://schemas.openxmlformats.org/officeDocument/2006/relationships/image" Target="../media/image22.wmf"/><Relationship Id="rId9" Type="http://schemas.openxmlformats.org/officeDocument/2006/relationships/image" Target="../media/image27.e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emf"/><Relationship Id="rId3" Type="http://schemas.openxmlformats.org/officeDocument/2006/relationships/image" Target="../media/image13.png"/><Relationship Id="rId7" Type="http://schemas.openxmlformats.org/officeDocument/2006/relationships/image" Target="../media/image17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wmf"/><Relationship Id="rId9" Type="http://schemas.openxmlformats.org/officeDocument/2006/relationships/image" Target="../media/image19.e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emf"/><Relationship Id="rId3" Type="http://schemas.openxmlformats.org/officeDocument/2006/relationships/image" Target="../media/image21.wmf"/><Relationship Id="rId7" Type="http://schemas.openxmlformats.org/officeDocument/2006/relationships/image" Target="../media/image25.emf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emf"/><Relationship Id="rId5" Type="http://schemas.openxmlformats.org/officeDocument/2006/relationships/image" Target="../media/image23.emf"/><Relationship Id="rId4" Type="http://schemas.openxmlformats.org/officeDocument/2006/relationships/image" Target="../media/image22.wmf"/><Relationship Id="rId9" Type="http://schemas.openxmlformats.org/officeDocument/2006/relationships/image" Target="../media/image27.e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20688" y="1979712"/>
          <a:ext cx="5760639" cy="5803013"/>
        </p:xfrm>
        <a:graphic>
          <a:graphicData uri="http://schemas.openxmlformats.org/drawingml/2006/table">
            <a:tbl>
              <a:tblPr/>
              <a:tblGrid>
                <a:gridCol w="1485796"/>
                <a:gridCol w="4274843"/>
              </a:tblGrid>
              <a:tr h="3744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Times New Roman"/>
                          <a:ea typeface="Calibri"/>
                          <a:cs typeface="Times New Roman"/>
                        </a:rPr>
                        <a:t>Základní škola praktická Rožnov pod Radhoštěm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CZ.1.07/1.4.00/21.3751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VY_32_INOVACE_1_32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Autor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Tatiana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Zezulčíková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Název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Geometrické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tvary </a:t>
                      </a:r>
                      <a:r>
                        <a:rPr lang="cs-CZ" sz="1600" baseline="0" smtClean="0">
                          <a:latin typeface="Calibri"/>
                          <a:ea typeface="Calibri"/>
                          <a:cs typeface="Times New Roman"/>
                        </a:rPr>
                        <a:t>- kruh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Datum (období)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Prosinec  2012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ročník ZŠ speciální, středně těžké a těžké </a:t>
                      </a: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mentální postižení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88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Matematika a její aplikace_Počty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466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Calibri"/>
                          <a:cs typeface="Times New Roman"/>
                        </a:rPr>
                        <a:t>Anotace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Výukový materiál vede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žáky k pochopení matematických představ  - geometrické tvary – </a:t>
                      </a:r>
                      <a:r>
                        <a:rPr lang="cs-CZ" sz="1600" b="1" baseline="0" dirty="0" smtClean="0">
                          <a:latin typeface="Calibri"/>
                          <a:ea typeface="Calibri"/>
                          <a:cs typeface="Times New Roman"/>
                        </a:rPr>
                        <a:t>kruh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.  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Materiál slouží k opakování a procvičování učiva. Doporučuji vytisknout jako pracovní listy a použít je k individuální práci s žáky.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aseline="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6858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495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8640" y="457200"/>
            <a:ext cx="6480720" cy="1247775"/>
          </a:xfrm>
          <a:prstGeom prst="rect">
            <a:avLst/>
          </a:prstGeom>
          <a:noFill/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1704975"/>
            <a:ext cx="6858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495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4664" y="251520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Co všechno má tvar kruhu</a:t>
            </a:r>
            <a:r>
              <a:rPr lang="cs-CZ" dirty="0" smtClean="0"/>
              <a:t>? Napiš předměty, které znáš.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2060848" y="2123728"/>
            <a:ext cx="2448272" cy="2376264"/>
          </a:xfrm>
          <a:prstGeom prst="ellipse">
            <a:avLst/>
          </a:prstGeom>
          <a:solidFill>
            <a:srgbClr val="FFC0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 descr="D:\Documents and Settings\Zezulčíková\Local Settings\Temporary Internet Files\Content.IE5\LQKQ4L7Q\MC900437042[1]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40768" y="971600"/>
            <a:ext cx="1080120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D:\Documents and Settings\Zezulčíková\Local Settings\Temporary Internet Files\Content.IE5\C08O14WW\MC900434870[1].PN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93096" y="1043608"/>
            <a:ext cx="1320800" cy="133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D:\Documents and Settings\Zezulčíková\Local Settings\Temporary Internet Files\Content.IE5\PVQFZAXJ\MC900334690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48880" y="4860032"/>
            <a:ext cx="1440160" cy="13206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D:\Documents and Settings\Zezulčíková\Local Settings\Temporary Internet Files\Content.IE5\GQB9OOEL\MC900411254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08920" y="683568"/>
            <a:ext cx="1397000" cy="113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D:\Documents and Settings\Zezulčíková\Local Settings\Temporary Internet Files\Content.IE5\235J1EKK\MC900232234[1].WMF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2656" y="1763688"/>
            <a:ext cx="1440160" cy="13884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2" descr="D:\Documents and Settings\Zezulčíková\Local Settings\Temporary Internet Files\Content.IE5\SCWNAIKP\MC900286598[1].WMF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941168" y="2267744"/>
            <a:ext cx="1512168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 descr="D:\Documents and Settings\Zezulčíková\Local Settings\Temporary Internet Files\Content.IE5\VW3N2CYS\MC900424780[1].WMF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04664" y="3419872"/>
            <a:ext cx="1296144" cy="1130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Obrázek 14" descr="D:\Documents and Settings\Zezulčíková\Local Settings\Temporary Internet Files\Content.IE5\8BMGSCQK\MC900250911[1].WMF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980728" y="4716016"/>
            <a:ext cx="1224136" cy="11640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 descr="D:\Documents and Settings\Zezulčíková\Local Settings\Temporary Internet Files\Content.IE5\2MTO9YQL\MC900246181[1].WMF"/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005064" y="4860032"/>
            <a:ext cx="1152128" cy="10284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8" name="Přímá spojovací čára 17"/>
          <p:cNvCxnSpPr/>
          <p:nvPr/>
        </p:nvCxnSpPr>
        <p:spPr>
          <a:xfrm>
            <a:off x="620688" y="7668344"/>
            <a:ext cx="56166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620688" y="8388424"/>
            <a:ext cx="56166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620688" y="6876256"/>
            <a:ext cx="56166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" name="Obrázek 29" descr="D:\Documents and Settings\Zezulčíková\Local Settings\Temporary Internet Files\Content.IE5\2MTO9YQL\MC900307836[1].WMF"/>
          <p:cNvPicPr/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869160" y="3851920"/>
            <a:ext cx="1250950" cy="111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2656" y="251520"/>
            <a:ext cx="31574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2 Najdi, co vypadá jako kruh</a:t>
            </a:r>
            <a:endParaRPr lang="cs-CZ" u="sng" dirty="0"/>
          </a:p>
        </p:txBody>
      </p:sp>
      <p:sp>
        <p:nvSpPr>
          <p:cNvPr id="3" name="Elipsa 2"/>
          <p:cNvSpPr/>
          <p:nvPr/>
        </p:nvSpPr>
        <p:spPr>
          <a:xfrm>
            <a:off x="4941168" y="5868144"/>
            <a:ext cx="1440160" cy="1296144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 descr="D:\Documents and Settings\Zezulčíková\Local Settings\Temporary Internet Files\Content.IE5\LQKQ4L7Q\MC900013090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6672" y="5652120"/>
            <a:ext cx="1584176" cy="1380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D:\Documents and Settings\Zezulčíková\Local Settings\Temporary Internet Files\Content.IE5\QTN5YYVY\MC900441720[1].PN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93096" y="1475656"/>
            <a:ext cx="1656184" cy="15241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D:\Documents and Settings\Zezulčíková\Local Settings\Temporary Internet Files\Content.IE5\LQKQ4L7Q\MC900320818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8680" y="1187624"/>
            <a:ext cx="1534790" cy="1765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D:\Documents and Settings\Zezulčíková\Local Settings\Temporary Internet Files\Content.IE5\235J1EKK\MP900442239[1]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76872" y="3563888"/>
            <a:ext cx="1799332" cy="16638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76872" y="1043608"/>
            <a:ext cx="1872208" cy="1947664"/>
          </a:xfrm>
          <a:prstGeom prst="rect">
            <a:avLst/>
          </a:prstGeom>
          <a:noFill/>
        </p:spPr>
      </p:pic>
      <p:pic>
        <p:nvPicPr>
          <p:cNvPr id="10" name="Obrázek 9" descr="D:\Documents and Settings\Zezulčíková\Local Settings\Temporary Internet Files\Content.IE5\LQKQ4L7Q\MC900013117[1].WMF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60648" y="3491880"/>
            <a:ext cx="1944216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16832" y="5940152"/>
            <a:ext cx="2880320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93096" y="3563888"/>
            <a:ext cx="2088232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4664" y="251520"/>
            <a:ext cx="61341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3. Vyber ze skupiny obrázků předměty, které nemají tvar kruhu a označ je černou tečkou.</a:t>
            </a:r>
            <a:endParaRPr lang="cs-CZ" u="sng" dirty="0"/>
          </a:p>
        </p:txBody>
      </p:sp>
      <p:pic>
        <p:nvPicPr>
          <p:cNvPr id="3" name="Obrázek 2" descr="D:\Documents and Settings\Zezulčíková\Local Settings\Temporary Internet Files\Content.IE5\VW3N2CYS\MC900440405[1]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17032" y="5940152"/>
            <a:ext cx="2664296" cy="2443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D:\Documents and Settings\Zezulčíková\Local Settings\Temporary Internet Files\Content.IE5\VW3N2CYS\MC900344247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4704" y="6660232"/>
            <a:ext cx="2448272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D:\Documents and Settings\Zezulčíková\Local Settings\Temporary Internet Files\Content.IE5\GQB9OOEL\MC900411286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93096" y="3779912"/>
            <a:ext cx="1822450" cy="165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92896" y="4716016"/>
            <a:ext cx="1872208" cy="1760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96752" y="1187624"/>
            <a:ext cx="1944216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2696" y="3131840"/>
            <a:ext cx="2592288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04664" y="4788024"/>
            <a:ext cx="2016224" cy="12596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789040" y="1187624"/>
            <a:ext cx="2304256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4664" y="251520"/>
            <a:ext cx="30728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4. Najdi kruhy a vymaluj je.</a:t>
            </a:r>
            <a:endParaRPr lang="cs-CZ" u="sng" dirty="0"/>
          </a:p>
        </p:txBody>
      </p:sp>
      <p:sp>
        <p:nvSpPr>
          <p:cNvPr id="3" name="Obdélník 2"/>
          <p:cNvSpPr/>
          <p:nvPr/>
        </p:nvSpPr>
        <p:spPr>
          <a:xfrm>
            <a:off x="1052736" y="4499992"/>
            <a:ext cx="4320480" cy="151216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 flipH="1">
            <a:off x="5445224" y="4788024"/>
            <a:ext cx="847694" cy="1231388"/>
          </a:xfrm>
          <a:prstGeom prst="triangle">
            <a:avLst>
              <a:gd name="adj" fmla="val 98340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 rot="16200000" flipV="1">
            <a:off x="4041068" y="3671900"/>
            <a:ext cx="115212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52736" y="2195736"/>
            <a:ext cx="1368152" cy="22322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221088" y="2987824"/>
            <a:ext cx="792088" cy="2663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4293096" y="5796136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2852936" y="5580112"/>
            <a:ext cx="1224136" cy="120243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1196752" y="5364088"/>
            <a:ext cx="1440160" cy="141845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1412776" y="2627784"/>
            <a:ext cx="648072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908720" y="1547664"/>
            <a:ext cx="1656184" cy="554360"/>
          </a:xfrm>
          <a:prstGeom prst="triangle">
            <a:avLst>
              <a:gd name="adj" fmla="val 50719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4365104" y="2411760"/>
            <a:ext cx="432048" cy="41034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4005064" y="1763688"/>
            <a:ext cx="576064" cy="55436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3212976" y="971600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789040" y="4644008"/>
            <a:ext cx="43204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4664" y="395536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Co všechno má tvar kruhu</a:t>
            </a:r>
            <a:r>
              <a:rPr lang="cs-CZ" dirty="0" smtClean="0"/>
              <a:t>? Napiš předměty, které znáš.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2060848" y="2123728"/>
            <a:ext cx="2448272" cy="2376264"/>
          </a:xfrm>
          <a:prstGeom prst="ellipse">
            <a:avLst/>
          </a:prstGeom>
          <a:solidFill>
            <a:srgbClr val="FFC0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 descr="D:\Documents and Settings\Zezulčíková\Local Settings\Temporary Internet Files\Content.IE5\LQKQ4L7Q\MC900437042[1]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40768" y="971600"/>
            <a:ext cx="1080120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D:\Documents and Settings\Zezulčíková\Local Settings\Temporary Internet Files\Content.IE5\C08O14WW\MC900434870[1].PN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93096" y="1043608"/>
            <a:ext cx="1320800" cy="133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D:\Documents and Settings\Zezulčíková\Local Settings\Temporary Internet Files\Content.IE5\PVQFZAXJ\MC900334690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48880" y="4860032"/>
            <a:ext cx="1440160" cy="13206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D:\Documents and Settings\Zezulčíková\Local Settings\Temporary Internet Files\Content.IE5\GQB9OOEL\MC900411254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36912" y="827584"/>
            <a:ext cx="1397000" cy="113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D:\Documents and Settings\Zezulčíková\Local Settings\Temporary Internet Files\Content.IE5\235J1EKK\MC900232234[1].WMF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2656" y="1763688"/>
            <a:ext cx="1440160" cy="13884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2" descr="D:\Documents and Settings\Zezulčíková\Local Settings\Temporary Internet Files\Content.IE5\SCWNAIKP\MC900286598[1].WMF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941168" y="2267744"/>
            <a:ext cx="1512168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 descr="D:\Documents and Settings\Zezulčíková\Local Settings\Temporary Internet Files\Content.IE5\VW3N2CYS\MC900424780[1].WMF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04664" y="3419872"/>
            <a:ext cx="1296144" cy="1130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Obrázek 14" descr="D:\Documents and Settings\Zezulčíková\Local Settings\Temporary Internet Files\Content.IE5\8BMGSCQK\MC900250911[1].WMF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980728" y="4716016"/>
            <a:ext cx="1224136" cy="11640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 descr="D:\Documents and Settings\Zezulčíková\Local Settings\Temporary Internet Files\Content.IE5\2MTO9YQL\MC900246181[1].WMF"/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005064" y="4860032"/>
            <a:ext cx="1152128" cy="10284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8" name="Přímá spojovací čára 17"/>
          <p:cNvCxnSpPr/>
          <p:nvPr/>
        </p:nvCxnSpPr>
        <p:spPr>
          <a:xfrm>
            <a:off x="620688" y="7668344"/>
            <a:ext cx="56166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620688" y="8388424"/>
            <a:ext cx="56166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620688" y="6876256"/>
            <a:ext cx="56166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" name="Obrázek 29" descr="D:\Documents and Settings\Zezulčíková\Local Settings\Temporary Internet Files\Content.IE5\2MTO9YQL\MC900307836[1].WMF"/>
          <p:cNvPicPr/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869160" y="3851920"/>
            <a:ext cx="1250950" cy="111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TextovéPole 18"/>
          <p:cNvSpPr txBox="1"/>
          <p:nvPr/>
        </p:nvSpPr>
        <p:spPr>
          <a:xfrm>
            <a:off x="476672" y="6516216"/>
            <a:ext cx="61357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Tenisový míč, dopravní značka,fotbalový míč, záchranný kruh, 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76672" y="7308304"/>
            <a:ext cx="5256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r>
              <a:rPr lang="cs-CZ" dirty="0" smtClean="0"/>
              <a:t>olant, meloun, kormidlo, prsten, zeměkoule, budík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04664" y="179512"/>
            <a:ext cx="9164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2656" y="251520"/>
            <a:ext cx="31574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2 Najdi, co vypadá jako kruh</a:t>
            </a:r>
            <a:endParaRPr lang="cs-CZ" u="sng" dirty="0"/>
          </a:p>
        </p:txBody>
      </p:sp>
      <p:sp>
        <p:nvSpPr>
          <p:cNvPr id="3" name="Elipsa 2"/>
          <p:cNvSpPr/>
          <p:nvPr/>
        </p:nvSpPr>
        <p:spPr>
          <a:xfrm>
            <a:off x="4941168" y="5868144"/>
            <a:ext cx="1440160" cy="1296144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 descr="D:\Documents and Settings\Zezulčíková\Local Settings\Temporary Internet Files\Content.IE5\LQKQ4L7Q\MC900013090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6672" y="5652120"/>
            <a:ext cx="1584176" cy="1380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D:\Documents and Settings\Zezulčíková\Local Settings\Temporary Internet Files\Content.IE5\QTN5YYVY\MC900441720[1].PN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93096" y="1475656"/>
            <a:ext cx="1656184" cy="15241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D:\Documents and Settings\Zezulčíková\Local Settings\Temporary Internet Files\Content.IE5\LQKQ4L7Q\MC900320818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8680" y="1187624"/>
            <a:ext cx="1534790" cy="1765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D:\Documents and Settings\Zezulčíková\Local Settings\Temporary Internet Files\Content.IE5\235J1EKK\MP900442239[1]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76872" y="3563888"/>
            <a:ext cx="1799332" cy="16638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76872" y="971600"/>
            <a:ext cx="1872208" cy="1947664"/>
          </a:xfrm>
          <a:prstGeom prst="rect">
            <a:avLst/>
          </a:prstGeom>
          <a:noFill/>
        </p:spPr>
      </p:pic>
      <p:pic>
        <p:nvPicPr>
          <p:cNvPr id="10" name="Obrázek 9" descr="D:\Documents and Settings\Zezulčíková\Local Settings\Temporary Internet Files\Content.IE5\LQKQ4L7Q\MC900013117[1].WMF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60648" y="3491880"/>
            <a:ext cx="1944216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16832" y="5940152"/>
            <a:ext cx="2880320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93096" y="3563888"/>
            <a:ext cx="2088232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Šipka dolů 11"/>
          <p:cNvSpPr/>
          <p:nvPr/>
        </p:nvSpPr>
        <p:spPr>
          <a:xfrm rot="12263974">
            <a:off x="1026142" y="2444867"/>
            <a:ext cx="360040" cy="762384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ů 12"/>
          <p:cNvSpPr/>
          <p:nvPr/>
        </p:nvSpPr>
        <p:spPr>
          <a:xfrm rot="2685069">
            <a:off x="4055932" y="678956"/>
            <a:ext cx="360040" cy="906400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lů 13"/>
          <p:cNvSpPr/>
          <p:nvPr/>
        </p:nvSpPr>
        <p:spPr>
          <a:xfrm rot="18649654">
            <a:off x="4573698" y="662881"/>
            <a:ext cx="360040" cy="906400"/>
          </a:xfrm>
          <a:prstGeom prst="downArrow">
            <a:avLst>
              <a:gd name="adj1" fmla="val 50000"/>
              <a:gd name="adj2" fmla="val 5000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lů 14"/>
          <p:cNvSpPr/>
          <p:nvPr/>
        </p:nvSpPr>
        <p:spPr>
          <a:xfrm rot="11675502">
            <a:off x="763321" y="7103083"/>
            <a:ext cx="445802" cy="834392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lů 15"/>
          <p:cNvSpPr/>
          <p:nvPr/>
        </p:nvSpPr>
        <p:spPr>
          <a:xfrm rot="9471139">
            <a:off x="5936431" y="7477318"/>
            <a:ext cx="432048" cy="906400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lů 16"/>
          <p:cNvSpPr/>
          <p:nvPr/>
        </p:nvSpPr>
        <p:spPr>
          <a:xfrm rot="19097211">
            <a:off x="2534393" y="2586540"/>
            <a:ext cx="370012" cy="915005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4664" y="251520"/>
            <a:ext cx="61341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3. Vyber ze skupiny obrázků předměty, které nemají tvar kruhu a označ je černou tečkou.</a:t>
            </a:r>
            <a:endParaRPr lang="cs-CZ" u="sng" dirty="0"/>
          </a:p>
        </p:txBody>
      </p:sp>
      <p:pic>
        <p:nvPicPr>
          <p:cNvPr id="3" name="Obrázek 2" descr="D:\Documents and Settings\Zezulčíková\Local Settings\Temporary Internet Files\Content.IE5\VW3N2CYS\MC900440405[1]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17032" y="5940152"/>
            <a:ext cx="2664296" cy="2443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D:\Documents and Settings\Zezulčíková\Local Settings\Temporary Internet Files\Content.IE5\VW3N2CYS\MC900344247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4704" y="6660232"/>
            <a:ext cx="2448272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D:\Documents and Settings\Zezulčíková\Local Settings\Temporary Internet Files\Content.IE5\GQB9OOEL\MC900411286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93096" y="3779912"/>
            <a:ext cx="1822450" cy="165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92896" y="4716016"/>
            <a:ext cx="1872208" cy="1760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268760" y="1187624"/>
            <a:ext cx="1944216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2696" y="3131840"/>
            <a:ext cx="2592288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04664" y="4788024"/>
            <a:ext cx="2016224" cy="12596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789040" y="1187624"/>
            <a:ext cx="2304256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Elipsa 10"/>
          <p:cNvSpPr/>
          <p:nvPr/>
        </p:nvSpPr>
        <p:spPr>
          <a:xfrm>
            <a:off x="2348880" y="1763688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5373216" y="2699792"/>
            <a:ext cx="432048" cy="36004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1484784" y="3275856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980728" y="5220072"/>
            <a:ext cx="432048" cy="48235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3212976" y="5724128"/>
            <a:ext cx="504056" cy="48235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4664" y="251520"/>
            <a:ext cx="30728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4. Najdi kruhy a vymaluj je.</a:t>
            </a:r>
            <a:endParaRPr lang="cs-CZ" u="sng" dirty="0"/>
          </a:p>
        </p:txBody>
      </p:sp>
      <p:sp>
        <p:nvSpPr>
          <p:cNvPr id="3" name="Obdélník 2"/>
          <p:cNvSpPr/>
          <p:nvPr/>
        </p:nvSpPr>
        <p:spPr>
          <a:xfrm>
            <a:off x="1052736" y="4499992"/>
            <a:ext cx="4320480" cy="151216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 flipH="1">
            <a:off x="5445224" y="4788024"/>
            <a:ext cx="847694" cy="1231388"/>
          </a:xfrm>
          <a:prstGeom prst="triangle">
            <a:avLst>
              <a:gd name="adj" fmla="val 98340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 rot="16200000" flipV="1">
            <a:off x="4041068" y="3671900"/>
            <a:ext cx="115212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52736" y="2195736"/>
            <a:ext cx="1368152" cy="22322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221088" y="2987824"/>
            <a:ext cx="792088" cy="2663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4293096" y="5796136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2852936" y="5580112"/>
            <a:ext cx="1224136" cy="120243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1196752" y="5364088"/>
            <a:ext cx="1440160" cy="1418456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1412776" y="2627784"/>
            <a:ext cx="648072" cy="576064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908720" y="1547664"/>
            <a:ext cx="1656184" cy="554360"/>
          </a:xfrm>
          <a:prstGeom prst="triangle">
            <a:avLst>
              <a:gd name="adj" fmla="val 50719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4365104" y="2411760"/>
            <a:ext cx="432048" cy="410344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4005064" y="1763688"/>
            <a:ext cx="576064" cy="55436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3212976" y="971600"/>
            <a:ext cx="914400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789040" y="4644008"/>
            <a:ext cx="43204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92696" y="827584"/>
            <a:ext cx="8641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Zdroje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92696" y="1619672"/>
            <a:ext cx="2733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92696" y="2051720"/>
            <a:ext cx="16736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r>
              <a:rPr lang="cs-CZ" dirty="0" smtClean="0"/>
              <a:t>lastní tvorba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227</TotalTime>
  <Words>206</Words>
  <Application>Microsoft Office PowerPoint</Application>
  <PresentationFormat>Předvádění na obrazovce (4:3)</PresentationFormat>
  <Paragraphs>32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zezulčíková</dc:creator>
  <cp:lastModifiedBy>zezulčíková</cp:lastModifiedBy>
  <cp:revision>25</cp:revision>
  <dcterms:created xsi:type="dcterms:W3CDTF">2012-12-11T18:16:33Z</dcterms:created>
  <dcterms:modified xsi:type="dcterms:W3CDTF">2012-12-13T19:55:04Z</dcterms:modified>
</cp:coreProperties>
</file>