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644" y="-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C411D7-86A9-4DA4-938C-F2F7267C78C6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1700F-C525-4EA6-93CB-7D3508B0BC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12" Type="http://schemas.openxmlformats.org/officeDocument/2006/relationships/image" Target="../media/image2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emf"/><Relationship Id="rId4" Type="http://schemas.openxmlformats.org/officeDocument/2006/relationships/image" Target="../media/image14.wmf"/><Relationship Id="rId9" Type="http://schemas.openxmlformats.org/officeDocument/2006/relationships/image" Target="../media/image19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12" Type="http://schemas.openxmlformats.org/officeDocument/2006/relationships/image" Target="../media/image22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emf"/><Relationship Id="rId4" Type="http://schemas.openxmlformats.org/officeDocument/2006/relationships/image" Target="../media/image14.wmf"/><Relationship Id="rId9" Type="http://schemas.openxmlformats.org/officeDocument/2006/relationships/image" Target="../media/image19.e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VY_32_INOVACE_1_33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Geometrické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tvary - čtverec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a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geometrické tvary – </a:t>
                      </a:r>
                      <a:r>
                        <a:rPr lang="cs-CZ" sz="1600" b="1" baseline="0" dirty="0" smtClean="0">
                          <a:latin typeface="Calibri"/>
                          <a:ea typeface="Calibri"/>
                          <a:cs typeface="Times New Roman"/>
                        </a:rPr>
                        <a:t>čtverec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251520"/>
            <a:ext cx="440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Poznáš předměty, které mají tvar čtverce?</a:t>
            </a:r>
            <a:endParaRPr lang="cs-CZ" u="sng" dirty="0"/>
          </a:p>
        </p:txBody>
      </p:sp>
      <p:pic>
        <p:nvPicPr>
          <p:cNvPr id="8" name="Obrázek 7" descr="D:\Documents and Settings\Zezulčíková\Local Settings\Temporary Internet Files\Content.IE5\SCWNAIKP\MC90034591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5104" y="3635896"/>
            <a:ext cx="1584176" cy="1494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SCWNAIKP\MC9002816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827584"/>
            <a:ext cx="18002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:\Documents and Settings\Zezulčíková\Local Settings\Temporary Internet Files\Content.IE5\GQB9OOEL\MC90034645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21088" y="7380312"/>
            <a:ext cx="1656184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čára 14"/>
          <p:cNvCxnSpPr/>
          <p:nvPr/>
        </p:nvCxnSpPr>
        <p:spPr>
          <a:xfrm>
            <a:off x="404664" y="169168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20888" y="327585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04664" y="493204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492896" y="687625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20688" y="8388424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 descr="D:\Documents and Settings\Zezulčíková\Local Settings\Temporary Internet Files\Content.IE5\QTN5YYVY\MC90003037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5220072"/>
            <a:ext cx="146494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D:\Documents and Settings\Zezulčíková\Local Settings\Temporary Internet Files\Content.IE5\GQB9OOEL\MC900022590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0688" y="1763688"/>
            <a:ext cx="16764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95536"/>
            <a:ext cx="4107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Hledej vše, co vypadá jako čtverec.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4005064" y="1187624"/>
            <a:ext cx="1800200" cy="1512168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2736" y="3563888"/>
            <a:ext cx="180020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Obrázek 7" descr="D:\Documents and Settings\Zezulčíková\Local Settings\Temporary Internet Files\Content.IE5\C08O14WW\MC90023761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9040" y="6156176"/>
            <a:ext cx="2664296" cy="2222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GQB9OOEL\MC9002874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6156176"/>
            <a:ext cx="206590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ele_700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52736" y="1043608"/>
            <a:ext cx="201622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5024" y="3275856"/>
            <a:ext cx="244827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6662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Najdi předmět, který nevypadá jako čtverec a označ jej křížkem.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235J1EKK\MC9002909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1043608"/>
            <a:ext cx="1944216" cy="1625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SCWNAIKP\MC90009005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36912" y="1115616"/>
            <a:ext cx="1872208" cy="158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C08O14WW\MC90025065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2843808"/>
            <a:ext cx="2088232" cy="1621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5RN28OSA\MC900346473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5144" y="5148064"/>
            <a:ext cx="1728192" cy="1574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235J1EKK\MC900433181[1]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6876256"/>
            <a:ext cx="201622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D:\Documents and Settings\Zezulčíková\Local Settings\Temporary Internet Files\Content.IE5\GQB9OOEL\MC90043265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53136" y="3059832"/>
            <a:ext cx="1944216" cy="1570484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5004048"/>
            <a:ext cx="187220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97760" y="6876256"/>
            <a:ext cx="1683568" cy="1475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08920" y="615617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Obrázek 14" descr="D:\Documents and Settings\Zezulčíková\Local Settings\Temporary Internet Files\Content.IE5\VW3N2CYS\MC900396570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80928" y="3635896"/>
            <a:ext cx="16764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D:\Documents and Settings\Zezulčíková\Local Settings\Temporary Internet Files\Content.IE5\SCWNAIKP\MC900360129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97152" y="971600"/>
            <a:ext cx="1701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251520"/>
            <a:ext cx="2814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čtverce a vybarvi je.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2060848" y="4211960"/>
            <a:ext cx="2448272" cy="32403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24744" y="3275856"/>
            <a:ext cx="439248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12976" y="7452320"/>
            <a:ext cx="21602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7232" y="3563888"/>
            <a:ext cx="79208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8640" y="3635896"/>
            <a:ext cx="91440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68960" y="2555776"/>
            <a:ext cx="216024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420888" y="1475656"/>
            <a:ext cx="1440160" cy="14184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92896" y="827584"/>
            <a:ext cx="129614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flipV="1">
            <a:off x="1988840" y="1835696"/>
            <a:ext cx="2304256" cy="11772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56792" y="327585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60848" y="572412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48880" y="4499992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61048" y="3707904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941168" y="327585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36912" y="6876256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33056" y="6300192"/>
            <a:ext cx="43204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636912" y="205172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84984" y="205172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068960" y="4644008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068960" y="5436096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068960" y="6228184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717032" y="4499992"/>
            <a:ext cx="770384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76872" y="3563888"/>
            <a:ext cx="720080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96952" y="971600"/>
            <a:ext cx="648072" cy="6263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539552"/>
            <a:ext cx="4481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Poznáš předměty, které mají tvar čtverce?</a:t>
            </a:r>
            <a:endParaRPr lang="cs-CZ" u="sng" dirty="0"/>
          </a:p>
        </p:txBody>
      </p:sp>
      <p:pic>
        <p:nvPicPr>
          <p:cNvPr id="8" name="Obrázek 7" descr="D:\Documents and Settings\Zezulčíková\Local Settings\Temporary Internet Files\Content.IE5\SCWNAIKP\MC90034591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65104" y="3635896"/>
            <a:ext cx="1584176" cy="1494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SCWNAIKP\MC900281684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93096" y="827584"/>
            <a:ext cx="180020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D:\Documents and Settings\Zezulčíková\Local Settings\Temporary Internet Files\Content.IE5\GQB9OOEL\MC90034645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21088" y="7380312"/>
            <a:ext cx="1656184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čára 14"/>
          <p:cNvCxnSpPr/>
          <p:nvPr/>
        </p:nvCxnSpPr>
        <p:spPr>
          <a:xfrm>
            <a:off x="404664" y="169168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20888" y="327585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04664" y="4932040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492896" y="6876256"/>
            <a:ext cx="34563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20688" y="8388424"/>
            <a:ext cx="32403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 descr="D:\Documents and Settings\Zezulčíková\Local Settings\Temporary Internet Files\Content.IE5\QTN5YYVY\MC900030372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5220072"/>
            <a:ext cx="146494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332656" y="179512"/>
            <a:ext cx="84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0688" y="1331640"/>
            <a:ext cx="11005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pískoviště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64904" y="29158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0688" y="4572000"/>
            <a:ext cx="1749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zápisník ( notes 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36912" y="6444208"/>
            <a:ext cx="619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židle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36712" y="8028384"/>
            <a:ext cx="777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kostka</a:t>
            </a:r>
            <a:endParaRPr lang="cs-CZ" dirty="0"/>
          </a:p>
        </p:txBody>
      </p:sp>
      <p:pic>
        <p:nvPicPr>
          <p:cNvPr id="23" name="Obrázek 22" descr="D:\Documents and Settings\Zezulčíková\Local Settings\Temporary Internet Files\Content.IE5\GQB9OOEL\MC900022590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680" y="1763688"/>
            <a:ext cx="16764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4664" y="395536"/>
            <a:ext cx="4107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Hledej vše, co vypadá jako čtverec.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4005064" y="1187624"/>
            <a:ext cx="1800200" cy="1512168"/>
          </a:xfrm>
          <a:prstGeom prst="rect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2736" y="3563888"/>
            <a:ext cx="1800200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Obrázek 7" descr="D:\Documents and Settings\Zezulčíková\Local Settings\Temporary Internet Files\Content.IE5\C08O14WW\MC90023761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9040" y="6156176"/>
            <a:ext cx="2664296" cy="2222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GQB9OOEL\MC90028747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6156176"/>
            <a:ext cx="206590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ele_700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52736" y="1043608"/>
            <a:ext cx="201622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5024" y="3275856"/>
            <a:ext cx="2448272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3" name="Přímá spojovací šipka 12"/>
          <p:cNvCxnSpPr/>
          <p:nvPr/>
        </p:nvCxnSpPr>
        <p:spPr>
          <a:xfrm>
            <a:off x="548680" y="1259632"/>
            <a:ext cx="864096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5301208" y="755576"/>
            <a:ext cx="720080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1988840" y="5652120"/>
            <a:ext cx="1008112" cy="122413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645024" y="5868144"/>
            <a:ext cx="108012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323528"/>
            <a:ext cx="6662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Najdi předmět, který nevypadá jako čtverec a označ jej křížkem.</a:t>
            </a:r>
            <a:endParaRPr lang="cs-CZ" u="sng" dirty="0"/>
          </a:p>
        </p:txBody>
      </p:sp>
      <p:pic>
        <p:nvPicPr>
          <p:cNvPr id="3" name="Obrázek 2" descr="D:\Documents and Settings\Zezulčíková\Local Settings\Temporary Internet Files\Content.IE5\235J1EKK\MC9002909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1043608"/>
            <a:ext cx="1944216" cy="1625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SCWNAIKP\MC900090055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36912" y="1115616"/>
            <a:ext cx="1872208" cy="1587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C08O14WW\MC90025065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688" y="2843808"/>
            <a:ext cx="2088232" cy="1621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5RN28OSA\MC900346473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5144" y="5148064"/>
            <a:ext cx="1728192" cy="1574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235J1EKK\MC900433181[1]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6876256"/>
            <a:ext cx="201622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D:\Documents and Settings\Zezulčíková\Local Settings\Temporary Internet Files\Content.IE5\GQB9OOEL\MC90043265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53136" y="3059832"/>
            <a:ext cx="1944216" cy="1570484"/>
          </a:xfrm>
          <a:prstGeom prst="rect">
            <a:avLst/>
          </a:prstGeom>
          <a:noFill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80" y="5004048"/>
            <a:ext cx="1872208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97760" y="6876256"/>
            <a:ext cx="1683568" cy="1475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708920" y="6156176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Obrázek 14" descr="D:\Documents and Settings\Zezulčíková\Local Settings\Temporary Internet Files\Content.IE5\VW3N2CYS\MC900396570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80928" y="3635896"/>
            <a:ext cx="16764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D:\Documents and Settings\Zezulčíková\Local Settings\Temporary Internet Files\Content.IE5\SCWNAIKP\MC900360129[1].WMF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97152" y="971600"/>
            <a:ext cx="17018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>
            <a:off x="4941168" y="1043608"/>
            <a:ext cx="1440160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flipV="1">
            <a:off x="4725144" y="1043608"/>
            <a:ext cx="1800200" cy="18002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725144" y="3491880"/>
            <a:ext cx="1656184" cy="9361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V="1">
            <a:off x="4869160" y="3347864"/>
            <a:ext cx="1512168" cy="12241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20688" y="5004048"/>
            <a:ext cx="1944216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flipV="1">
            <a:off x="476672" y="5004048"/>
            <a:ext cx="2088232" cy="14401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3068960" y="6084168"/>
            <a:ext cx="1368152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flipV="1">
            <a:off x="2996952" y="6084168"/>
            <a:ext cx="1584176" cy="172819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4581128" y="6876256"/>
            <a:ext cx="1872208" cy="15841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V="1">
            <a:off x="4509120" y="7092280"/>
            <a:ext cx="1872208" cy="129614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672" y="251520"/>
            <a:ext cx="2814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čtverce a vybarvi je.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2060848" y="4211960"/>
            <a:ext cx="2448272" cy="324036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24744" y="3275856"/>
            <a:ext cx="4392488" cy="10081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12976" y="7452320"/>
            <a:ext cx="216024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17232" y="3563888"/>
            <a:ext cx="792088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88640" y="3635896"/>
            <a:ext cx="914400" cy="2160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68960" y="2555776"/>
            <a:ext cx="216024" cy="69837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420888" y="1475656"/>
            <a:ext cx="1440160" cy="14184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92896" y="827584"/>
            <a:ext cx="1296144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flipV="1">
            <a:off x="1988840" y="1835696"/>
            <a:ext cx="2304256" cy="11772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556792" y="3275856"/>
            <a:ext cx="432048" cy="43204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060848" y="5724128"/>
            <a:ext cx="576064" cy="576064"/>
          </a:xfrm>
          <a:prstGeom prst="rect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48880" y="4499992"/>
            <a:ext cx="432048" cy="4320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61048" y="3707904"/>
            <a:ext cx="432048" cy="432048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941168" y="3275856"/>
            <a:ext cx="432048" cy="432048"/>
          </a:xfrm>
          <a:prstGeom prst="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636912" y="6876256"/>
            <a:ext cx="432048" cy="432048"/>
          </a:xfrm>
          <a:prstGeom prst="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33056" y="6300192"/>
            <a:ext cx="432048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636912" y="205172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84984" y="205172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068960" y="4644008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068960" y="5436096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3068960" y="6228184"/>
            <a:ext cx="432048" cy="41034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717032" y="4499992"/>
            <a:ext cx="770384" cy="69837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76872" y="3563888"/>
            <a:ext cx="720080" cy="69837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996952" y="971600"/>
            <a:ext cx="648072" cy="6263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2696" y="1043608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2696" y="1763688"/>
            <a:ext cx="2805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2696" y="2267744"/>
            <a:ext cx="1601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758</TotalTime>
  <Words>183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41</cp:revision>
  <dcterms:created xsi:type="dcterms:W3CDTF">2012-12-14T17:02:33Z</dcterms:created>
  <dcterms:modified xsi:type="dcterms:W3CDTF">2012-12-16T18:05:22Z</dcterms:modified>
</cp:coreProperties>
</file>