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6858000" cy="9144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644" y="-114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14350" y="2840568"/>
            <a:ext cx="5829300" cy="1960033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28700" y="5181600"/>
            <a:ext cx="4800600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1735" y="5875867"/>
            <a:ext cx="5829300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41735" y="3875618"/>
            <a:ext cx="5829300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7175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2628900" y="2844800"/>
            <a:ext cx="2257425" cy="804545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046817"/>
            <a:ext cx="303014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342900" y="2899833"/>
            <a:ext cx="303014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3483769" y="2046817"/>
            <a:ext cx="3031331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3483769" y="2899833"/>
            <a:ext cx="3031331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42900" y="364067"/>
            <a:ext cx="2256235" cy="154940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681287" y="364067"/>
            <a:ext cx="383381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42900" y="1913467"/>
            <a:ext cx="2256235" cy="625475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4216" y="6400800"/>
            <a:ext cx="4114800" cy="75565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344216" y="817033"/>
            <a:ext cx="41148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344216" y="7156451"/>
            <a:ext cx="4114800" cy="107314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3729037" y="488951"/>
            <a:ext cx="1157288" cy="104013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257175" y="488951"/>
            <a:ext cx="3357563" cy="104013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342900" y="366184"/>
            <a:ext cx="6172200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42900" y="2133601"/>
            <a:ext cx="6172200" cy="603461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342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B1A814-1234-4FE0-9C18-F758E7730974}" type="datetimeFigureOut">
              <a:rPr lang="cs-CZ" smtClean="0"/>
              <a:pPr/>
              <a:t>17.12.2012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343150" y="8475134"/>
            <a:ext cx="21717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4914900" y="8475134"/>
            <a:ext cx="1600200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7074B73-A6BC-4AD4-9911-C00B56C42EC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e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7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4" Type="http://schemas.openxmlformats.org/officeDocument/2006/relationships/image" Target="../media/image4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wmf"/><Relationship Id="rId7" Type="http://schemas.openxmlformats.org/officeDocument/2006/relationships/image" Target="../media/image12.e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1.emf"/><Relationship Id="rId5" Type="http://schemas.openxmlformats.org/officeDocument/2006/relationships/image" Target="../media/image10.wmf"/><Relationship Id="rId4" Type="http://schemas.openxmlformats.org/officeDocument/2006/relationships/image" Target="../media/image9.wmf"/><Relationship Id="rId9" Type="http://schemas.openxmlformats.org/officeDocument/2006/relationships/image" Target="../media/image14.emf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wmf"/><Relationship Id="rId7" Type="http://schemas.openxmlformats.org/officeDocument/2006/relationships/image" Target="../media/image20.wmf"/><Relationship Id="rId2" Type="http://schemas.openxmlformats.org/officeDocument/2006/relationships/image" Target="../media/image15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9.emf"/><Relationship Id="rId5" Type="http://schemas.openxmlformats.org/officeDocument/2006/relationships/image" Target="../media/image18.emf"/><Relationship Id="rId4" Type="http://schemas.openxmlformats.org/officeDocument/2006/relationships/image" Target="../media/image17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20688" y="1979712"/>
          <a:ext cx="5760639" cy="5803013"/>
        </p:xfrm>
        <a:graphic>
          <a:graphicData uri="http://schemas.openxmlformats.org/drawingml/2006/table">
            <a:tbl>
              <a:tblPr/>
              <a:tblGrid>
                <a:gridCol w="1485796"/>
                <a:gridCol w="4274843"/>
              </a:tblGrid>
              <a:tr h="37444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Times New Roman"/>
                          <a:ea typeface="Calibri"/>
                          <a:cs typeface="Times New Roman"/>
                        </a:rPr>
                        <a:t>Základní škola praktická Rožnov pod Radhoštěm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CZ.1.07/1.4.00/21.3751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Číslo materiálu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VY_32_INOVACE_1_34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Autor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Tatiana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600" baseline="0" dirty="0" err="1" smtClean="0">
                          <a:latin typeface="Calibri"/>
                          <a:ea typeface="Calibri"/>
                          <a:cs typeface="Times New Roman"/>
                        </a:rPr>
                        <a:t>Zezulčíková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Název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Geometrické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tvary - trojúhelník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Datum (období)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Prosinec  2012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444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8.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ročník ZŠ speciální, středně těžké a těžké </a:t>
                      </a: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mentální postižení</a:t>
                      </a: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888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latin typeface="Times New Roman"/>
                          <a:ea typeface="Calibri"/>
                          <a:cs typeface="Times New Roman"/>
                        </a:rPr>
                        <a:t>Vzdělávací oblast</a:t>
                      </a:r>
                      <a:endParaRPr lang="cs-CZ" sz="8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Matematika a její aplikace_Počty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24665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Times New Roman"/>
                          <a:ea typeface="Calibri"/>
                          <a:cs typeface="Times New Roman"/>
                        </a:rPr>
                        <a:t>Anotace</a:t>
                      </a:r>
                      <a:endParaRPr lang="cs-CZ" sz="8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 smtClean="0">
                          <a:latin typeface="Calibri"/>
                          <a:ea typeface="Calibri"/>
                          <a:cs typeface="Times New Roman"/>
                        </a:rPr>
                        <a:t>Výukový materiál vede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 žáky k pochopení matematických představ  - geometrické tvary – </a:t>
                      </a:r>
                      <a:r>
                        <a:rPr lang="cs-CZ" sz="1600" b="1" baseline="0" dirty="0" smtClean="0">
                          <a:latin typeface="Calibri"/>
                          <a:ea typeface="Calibri"/>
                          <a:cs typeface="Times New Roman"/>
                        </a:rPr>
                        <a:t>trojúhelník</a:t>
                      </a:r>
                      <a:r>
                        <a:rPr lang="cs-CZ" sz="1600" baseline="0" dirty="0" smtClean="0">
                          <a:latin typeface="Calibri"/>
                          <a:ea typeface="Calibri"/>
                          <a:cs typeface="Times New Roman"/>
                        </a:rPr>
                        <a:t>.  Materiál slouží k opakování a procvičování učiva. Doporučuji vytisknout jako pracovní listy a použít je k individuální práci s žáky.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baseline="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6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9696" marR="49696" marT="0" marB="0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1026" name="Rectangle 2"/>
          <p:cNvSpPr>
            <a:spLocks noChangeArrowheads="1"/>
          </p:cNvSpPr>
          <p:nvPr/>
        </p:nvSpPr>
        <p:spPr bwMode="auto">
          <a:xfrm>
            <a:off x="0" y="0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1025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8640" y="457200"/>
            <a:ext cx="6480720" cy="1247775"/>
          </a:xfrm>
          <a:prstGeom prst="rect">
            <a:avLst/>
          </a:prstGeom>
          <a:noFill/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0" y="1704975"/>
            <a:ext cx="6858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>
                <a:tab pos="5314950" algn="l"/>
              </a:tabLst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8640" y="251520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Jaké předměty tvaru trojúhelníku znáš?</a:t>
            </a:r>
            <a:endParaRPr lang="cs-CZ" u="sng" dirty="0"/>
          </a:p>
        </p:txBody>
      </p:sp>
      <p:pic>
        <p:nvPicPr>
          <p:cNvPr id="4" name="Obrázek 3" descr="D:\Documents and Settings\Zezulčíková\Local Settings\Temporary Internet Files\Content.IE5\LQKQ4L7Q\MC900441776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2267744"/>
            <a:ext cx="144780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8BMGSCQK\MC90037090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664" y="3635896"/>
            <a:ext cx="1584176" cy="1706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C08O14WW\MC90041142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4664" y="5580112"/>
            <a:ext cx="1872208" cy="1473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GQB9OOEL\MC900436053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2656" y="7164288"/>
            <a:ext cx="18415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D:\Documents and Settings\Zezulčíková\Local Settings\Temporary Internet Files\Content.IE5\SCWNAIKP\MC900344203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6672" y="899592"/>
            <a:ext cx="1549400" cy="1202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ovací čára 15"/>
          <p:cNvCxnSpPr/>
          <p:nvPr/>
        </p:nvCxnSpPr>
        <p:spPr>
          <a:xfrm>
            <a:off x="3068960" y="1979712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996952" y="3419872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2996952" y="5076056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996952" y="6804248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996952" y="8460432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25152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2.Označ hvězdičkou </a:t>
            </a:r>
            <a:r>
              <a:rPr lang="cs-CZ" dirty="0" smtClean="0"/>
              <a:t>předměty, které mají tvar trojúhelníku. </a:t>
            </a:r>
            <a:endParaRPr lang="cs-CZ" dirty="0"/>
          </a:p>
        </p:txBody>
      </p:sp>
      <p:pic>
        <p:nvPicPr>
          <p:cNvPr id="3" name="Obrázek 2" descr="D:\Documents and Settings\Zezulčíková\Local Settings\Temporary Internet Files\Content.IE5\LQKQ4L7Q\MC90019936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8720" y="827584"/>
            <a:ext cx="1512168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SCWNAIKP\MC90041137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3016" y="6732240"/>
            <a:ext cx="2160240" cy="1680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SCWNAIKP\MC900308373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1008" y="2627784"/>
            <a:ext cx="2304256" cy="1748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PVQFZAXJ\MC900344886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696" y="2339752"/>
            <a:ext cx="17272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4704" y="6516216"/>
            <a:ext cx="216024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56992" y="1043608"/>
            <a:ext cx="2448272" cy="1691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 descr="D:\Documents and Settings\Zezulčíková\Local Settings\Temporary Internet Files\Content.IE5\LQKQ4L7Q\MC90043804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68760" y="4139952"/>
            <a:ext cx="2016224" cy="2239144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45024" y="4932040"/>
            <a:ext cx="2808312" cy="1619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179512"/>
            <a:ext cx="5436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Vyber předměty, které nevypadají jako trojúhelník.</a:t>
            </a:r>
            <a:endParaRPr lang="cs-CZ" u="sng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4904" y="971600"/>
            <a:ext cx="1872208" cy="1760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 descr="D:\Documents and Settings\Zezulčíková\Local Settings\Temporary Internet Files\Content.IE5\PVQFZAXJ\MC9003409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5144" y="1619672"/>
            <a:ext cx="12636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235J1EKK\MC90033546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6712" y="3203848"/>
            <a:ext cx="180340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664" y="6300192"/>
            <a:ext cx="280831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4944" y="3635896"/>
            <a:ext cx="2520280" cy="202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D:\Documents and Settings\Zezulčíková\Local Settings\Temporary Internet Files\Content.IE5\QTN5YYVY\MC900129642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61048" y="6084168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D:\Documents and Settings\Zezulčíková\Local Settings\Temporary Internet Files\Content.IE5\PVQFZAXJ\MC90043690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6672" y="899592"/>
            <a:ext cx="1714500" cy="17145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4664" y="251520"/>
            <a:ext cx="366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Najdi trojúhelníky a vymaluj je.</a:t>
            </a:r>
            <a:endParaRPr lang="cs-CZ" u="sng" dirty="0"/>
          </a:p>
        </p:txBody>
      </p:sp>
      <p:sp>
        <p:nvSpPr>
          <p:cNvPr id="4" name="Elipsa 3"/>
          <p:cNvSpPr/>
          <p:nvPr/>
        </p:nvSpPr>
        <p:spPr>
          <a:xfrm>
            <a:off x="1412776" y="3491880"/>
            <a:ext cx="3816424" cy="25202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20667040">
            <a:off x="1926931" y="2384194"/>
            <a:ext cx="504056" cy="13337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20839706">
            <a:off x="1051366" y="1461902"/>
            <a:ext cx="1533869" cy="101446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64904" y="5940152"/>
            <a:ext cx="216024" cy="19945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61048" y="5940152"/>
            <a:ext cx="216024" cy="19945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16200000">
            <a:off x="2024844" y="7416316"/>
            <a:ext cx="432048" cy="64807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6200000">
            <a:off x="3320988" y="7416316"/>
            <a:ext cx="432048" cy="648072"/>
          </a:xfrm>
          <a:prstGeom prst="triangl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20906637">
            <a:off x="426216" y="2048918"/>
            <a:ext cx="720080" cy="288032"/>
          </a:xfrm>
          <a:prstGeom prst="triangle">
            <a:avLst>
              <a:gd name="adj" fmla="val 9287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340768" y="1691680"/>
            <a:ext cx="360040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3140968" y="4283968"/>
            <a:ext cx="1512168" cy="914400"/>
          </a:xfrm>
          <a:prstGeom prst="triangle">
            <a:avLst>
              <a:gd name="adj" fmla="val 26502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9429154">
            <a:off x="4656339" y="3150393"/>
            <a:ext cx="1255940" cy="665076"/>
          </a:xfrm>
          <a:prstGeom prst="triangle">
            <a:avLst>
              <a:gd name="adj" fmla="val 9837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21118127">
            <a:off x="5115194" y="3779529"/>
            <a:ext cx="1060704" cy="504056"/>
          </a:xfrm>
          <a:prstGeom prst="triangle">
            <a:avLst>
              <a:gd name="adj" fmla="val 98174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727553">
            <a:off x="5289374" y="4378936"/>
            <a:ext cx="1131045" cy="540199"/>
          </a:xfrm>
          <a:prstGeom prst="triangle">
            <a:avLst>
              <a:gd name="adj" fmla="val 100000"/>
            </a:avLst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467544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1. Jaké předměty tvaru trojúhelníku znáš?</a:t>
            </a:r>
            <a:endParaRPr lang="cs-CZ" u="sng" dirty="0"/>
          </a:p>
        </p:txBody>
      </p:sp>
      <p:pic>
        <p:nvPicPr>
          <p:cNvPr id="4" name="Obrázek 3" descr="D:\Documents and Settings\Zezulčíková\Local Settings\Temporary Internet Files\Content.IE5\LQKQ4L7Q\MC900441776[1].PN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6672" y="2267744"/>
            <a:ext cx="1447800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8BMGSCQK\MC90037090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4664" y="3635896"/>
            <a:ext cx="1584176" cy="1706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C08O14WW\MC900411420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4664" y="5580112"/>
            <a:ext cx="1872208" cy="1473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GQB9OOEL\MC900436053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2656" y="7164288"/>
            <a:ext cx="1841500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2" name="Obrázek 11" descr="D:\Documents and Settings\Zezulčíková\Local Settings\Temporary Internet Files\Content.IE5\SCWNAIKP\MC900344203[1].WMF"/>
          <p:cNvPicPr/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76672" y="899592"/>
            <a:ext cx="1549400" cy="1202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6" name="Přímá spojovací čára 15"/>
          <p:cNvCxnSpPr/>
          <p:nvPr/>
        </p:nvCxnSpPr>
        <p:spPr>
          <a:xfrm>
            <a:off x="3068960" y="1979712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996952" y="3419872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2996952" y="5076056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2996952" y="6804248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Přímá spojovací čára 37"/>
          <p:cNvCxnSpPr/>
          <p:nvPr/>
        </p:nvCxnSpPr>
        <p:spPr>
          <a:xfrm>
            <a:off x="2996952" y="8460432"/>
            <a:ext cx="295232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TextovéPole 12"/>
          <p:cNvSpPr txBox="1"/>
          <p:nvPr/>
        </p:nvSpPr>
        <p:spPr>
          <a:xfrm>
            <a:off x="332656" y="251520"/>
            <a:ext cx="84446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ŘEŠENÍ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140968" y="1619672"/>
            <a:ext cx="169655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d</a:t>
            </a:r>
            <a:r>
              <a:rPr lang="cs-CZ" dirty="0" smtClean="0"/>
              <a:t>opravní značka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12976" y="3059832"/>
            <a:ext cx="4546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sýr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12976" y="4716016"/>
            <a:ext cx="108497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pravítko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3356992" y="6444208"/>
            <a:ext cx="5784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stan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356992" y="8100392"/>
            <a:ext cx="10421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zmrzlina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32656" y="251520"/>
            <a:ext cx="57606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2.Označ hvězdičkou </a:t>
            </a:r>
            <a:r>
              <a:rPr lang="cs-CZ" dirty="0" smtClean="0"/>
              <a:t>předměty, které mají tvar trojúhelníku. </a:t>
            </a:r>
            <a:endParaRPr lang="cs-CZ" dirty="0"/>
          </a:p>
        </p:txBody>
      </p:sp>
      <p:pic>
        <p:nvPicPr>
          <p:cNvPr id="3" name="Obrázek 2" descr="D:\Documents and Settings\Zezulčíková\Local Settings\Temporary Internet Files\Content.IE5\LQKQ4L7Q\MC900199365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8720" y="827584"/>
            <a:ext cx="1512168" cy="1181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D:\Documents and Settings\Zezulčíková\Local Settings\Temporary Internet Files\Content.IE5\SCWNAIKP\MC900411376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3016" y="6732240"/>
            <a:ext cx="2160240" cy="16808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SCWNAIKP\MC900308373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01008" y="2627784"/>
            <a:ext cx="2304256" cy="17485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D:\Documents and Settings\Zezulčíková\Local Settings\Temporary Internet Files\Content.IE5\PVQFZAXJ\MC900344886[1].WMF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696" y="2339752"/>
            <a:ext cx="1727200" cy="18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64704" y="6516216"/>
            <a:ext cx="2160240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356992" y="1043608"/>
            <a:ext cx="2448272" cy="16916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Picture 2" descr="D:\Documents and Settings\Zezulčíková\Local Settings\Temporary Internet Files\Content.IE5\LQKQ4L7Q\MC900438041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268760" y="4139952"/>
            <a:ext cx="2016224" cy="2239144"/>
          </a:xfrm>
          <a:prstGeom prst="rect">
            <a:avLst/>
          </a:prstGeom>
          <a:noFill/>
        </p:spPr>
      </p:pic>
      <p:pic>
        <p:nvPicPr>
          <p:cNvPr id="8" name="Picture 3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645024" y="4932040"/>
            <a:ext cx="2808312" cy="16196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1" name="Pěticípá hvězda 10"/>
          <p:cNvSpPr/>
          <p:nvPr/>
        </p:nvSpPr>
        <p:spPr>
          <a:xfrm>
            <a:off x="1484784" y="971600"/>
            <a:ext cx="576064" cy="48235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404664" y="3491880"/>
            <a:ext cx="576064" cy="48235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3284984" y="3131840"/>
            <a:ext cx="576064" cy="48235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4869160" y="7164288"/>
            <a:ext cx="576064" cy="482352"/>
          </a:xfrm>
          <a:prstGeom prst="star5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0648" y="179512"/>
            <a:ext cx="54362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3. Vyber předměty, které nevypadají jako trojúhelník.</a:t>
            </a:r>
            <a:endParaRPr lang="cs-CZ" u="sng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64904" y="971600"/>
            <a:ext cx="1872208" cy="17606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" name="Obrázek 3" descr="D:\Documents and Settings\Zezulčíková\Local Settings\Temporary Internet Files\Content.IE5\PVQFZAXJ\MC900340960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25144" y="1619672"/>
            <a:ext cx="1263650" cy="143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D:\Documents and Settings\Zezulčíková\Local Settings\Temporary Internet Files\Content.IE5\235J1EKK\MC900335464[1].WMF"/>
          <p:cNvPicPr/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36712" y="3203848"/>
            <a:ext cx="1803400" cy="180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4664" y="6300192"/>
            <a:ext cx="2808312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24944" y="3635896"/>
            <a:ext cx="2520280" cy="2023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Obrázek 8" descr="D:\Documents and Settings\Zezulčíková\Local Settings\Temporary Internet Files\Content.IE5\QTN5YYVY\MC900129642[1].WMF"/>
          <p:cNvPicPr/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861048" y="6084168"/>
            <a:ext cx="2304256" cy="17281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2" name="Picture 4" descr="D:\Documents and Settings\Zezulčíková\Local Settings\Temporary Internet Files\Content.IE5\PVQFZAXJ\MC900436900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76672" y="899592"/>
            <a:ext cx="1714500" cy="1714500"/>
          </a:xfrm>
          <a:prstGeom prst="rect">
            <a:avLst/>
          </a:prstGeom>
          <a:noFill/>
        </p:spPr>
      </p:pic>
      <p:cxnSp>
        <p:nvCxnSpPr>
          <p:cNvPr id="11" name="Přímá spojovací šipka 10"/>
          <p:cNvCxnSpPr/>
          <p:nvPr/>
        </p:nvCxnSpPr>
        <p:spPr>
          <a:xfrm flipH="1">
            <a:off x="1844824" y="755576"/>
            <a:ext cx="648072" cy="57606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šipka 14"/>
          <p:cNvCxnSpPr/>
          <p:nvPr/>
        </p:nvCxnSpPr>
        <p:spPr>
          <a:xfrm flipH="1">
            <a:off x="4941168" y="4499992"/>
            <a:ext cx="1224136" cy="3600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2276872" y="5364088"/>
            <a:ext cx="360040" cy="93610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4664" y="251520"/>
            <a:ext cx="366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u="sng" dirty="0" smtClean="0"/>
              <a:t>4. Najdi trojúhelníky a vymaluj je.</a:t>
            </a:r>
            <a:endParaRPr lang="cs-CZ" u="sng" dirty="0"/>
          </a:p>
        </p:txBody>
      </p:sp>
      <p:sp>
        <p:nvSpPr>
          <p:cNvPr id="4" name="Elipsa 3"/>
          <p:cNvSpPr/>
          <p:nvPr/>
        </p:nvSpPr>
        <p:spPr>
          <a:xfrm>
            <a:off x="1412776" y="3491880"/>
            <a:ext cx="3816424" cy="25202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 rot="20667040">
            <a:off x="1926931" y="2384194"/>
            <a:ext cx="504056" cy="133378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 rot="20839706">
            <a:off x="1051366" y="1461902"/>
            <a:ext cx="1533869" cy="1014465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564904" y="5940152"/>
            <a:ext cx="216024" cy="19945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861048" y="5940152"/>
            <a:ext cx="216024" cy="199452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Rovnoramenný trojúhelník 8"/>
          <p:cNvSpPr/>
          <p:nvPr/>
        </p:nvSpPr>
        <p:spPr>
          <a:xfrm rot="16200000">
            <a:off x="2024844" y="7416316"/>
            <a:ext cx="432048" cy="648072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Rovnoramenný trojúhelník 9"/>
          <p:cNvSpPr/>
          <p:nvPr/>
        </p:nvSpPr>
        <p:spPr>
          <a:xfrm rot="16200000">
            <a:off x="3392996" y="7344308"/>
            <a:ext cx="432048" cy="648072"/>
          </a:xfrm>
          <a:prstGeom prst="triangle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Rovnoramenný trojúhelník 10"/>
          <p:cNvSpPr/>
          <p:nvPr/>
        </p:nvSpPr>
        <p:spPr>
          <a:xfrm rot="20906637">
            <a:off x="426216" y="2048918"/>
            <a:ext cx="720080" cy="288032"/>
          </a:xfrm>
          <a:prstGeom prst="triangle">
            <a:avLst>
              <a:gd name="adj" fmla="val 92872"/>
            </a:avLst>
          </a:prstGeom>
          <a:solidFill>
            <a:srgbClr val="FFFF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1340768" y="1691680"/>
            <a:ext cx="360040" cy="3383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Rovnoramenný trojúhelník 12"/>
          <p:cNvSpPr/>
          <p:nvPr/>
        </p:nvSpPr>
        <p:spPr>
          <a:xfrm>
            <a:off x="3140968" y="4283968"/>
            <a:ext cx="1512168" cy="914400"/>
          </a:xfrm>
          <a:prstGeom prst="triangle">
            <a:avLst>
              <a:gd name="adj" fmla="val 26502"/>
            </a:avLst>
          </a:prstGeom>
          <a:solidFill>
            <a:schemeClr val="accent6">
              <a:lumMod val="5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Rovnoramenný trojúhelník 13"/>
          <p:cNvSpPr/>
          <p:nvPr/>
        </p:nvSpPr>
        <p:spPr>
          <a:xfrm rot="19429154">
            <a:off x="4656339" y="3150393"/>
            <a:ext cx="1255940" cy="665076"/>
          </a:xfrm>
          <a:prstGeom prst="triangle">
            <a:avLst>
              <a:gd name="adj" fmla="val 98374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Rovnoramenný trojúhelník 14"/>
          <p:cNvSpPr/>
          <p:nvPr/>
        </p:nvSpPr>
        <p:spPr>
          <a:xfrm rot="21118127">
            <a:off x="5115194" y="3779529"/>
            <a:ext cx="1060704" cy="504056"/>
          </a:xfrm>
          <a:prstGeom prst="triangle">
            <a:avLst>
              <a:gd name="adj" fmla="val 98174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Rovnoramenný trojúhelník 16"/>
          <p:cNvSpPr/>
          <p:nvPr/>
        </p:nvSpPr>
        <p:spPr>
          <a:xfrm rot="1727553">
            <a:off x="5289374" y="4378936"/>
            <a:ext cx="1131045" cy="540199"/>
          </a:xfrm>
          <a:prstGeom prst="triangle">
            <a:avLst>
              <a:gd name="adj" fmla="val 100000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80728" y="1043608"/>
            <a:ext cx="79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Z</a:t>
            </a:r>
            <a:r>
              <a:rPr lang="cs-CZ" b="1" dirty="0" smtClean="0"/>
              <a:t>droje</a:t>
            </a:r>
            <a:endParaRPr lang="cs-CZ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908720" y="1835696"/>
            <a:ext cx="28053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908720" y="2339752"/>
            <a:ext cx="167360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</a:t>
            </a:r>
            <a:r>
              <a:rPr lang="cs-CZ" dirty="0" smtClean="0"/>
              <a:t>lastní tvorba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299</TotalTime>
  <Words>167</Words>
  <Application>Microsoft Office PowerPoint</Application>
  <PresentationFormat>Předvádění na obrazovce (4:3)</PresentationFormat>
  <Paragraphs>35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zezulčíková</dc:creator>
  <cp:lastModifiedBy>zezulčíková</cp:lastModifiedBy>
  <cp:revision>16</cp:revision>
  <dcterms:created xsi:type="dcterms:W3CDTF">2012-12-16T14:10:09Z</dcterms:created>
  <dcterms:modified xsi:type="dcterms:W3CDTF">2012-12-17T16:27:26Z</dcterms:modified>
</cp:coreProperties>
</file>