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7" r:id="rId2"/>
    <p:sldId id="259" r:id="rId3"/>
    <p:sldId id="258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6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</a:t>
          </a:r>
          <a:r>
            <a:rPr lang="cs-CZ" sz="1200" dirty="0" smtClean="0"/>
            <a:t>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VY_32_13_17 LIŠEJNÍKY- </a:t>
          </a:r>
          <a:r>
            <a:rPr lang="cs-CZ" sz="1200" baseline="0" dirty="0" smtClean="0"/>
            <a:t>OPAKOVÁNÍ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Přírodopis</a:t>
          </a:r>
          <a:r>
            <a:rPr lang="cs-CZ" sz="1200" dirty="0" smtClean="0"/>
            <a:t> 6.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  <dgm:t>
        <a:bodyPr/>
        <a:lstStyle/>
        <a:p>
          <a:endParaRPr lang="cs-CZ"/>
        </a:p>
      </dgm:t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44DD01C8-841D-4534-8198-FF7B7A8C1AB7}" type="presOf" srcId="{A4836DAF-3E6B-4198-A089-B3C0D0384F2B}" destId="{4F0AD45D-7E6A-4C4A-90DF-90E27C4B175D}" srcOrd="0" destOrd="0" presId="urn:microsoft.com/office/officeart/2005/8/layout/target3"/>
    <dgm:cxn modelId="{282E6183-659C-43F8-A4DF-9945BFBEB5CD}" type="presOf" srcId="{A4836DAF-3E6B-4198-A089-B3C0D0384F2B}" destId="{36B74B1E-3C18-4C06-BA03-CB2EB266F8FF}" srcOrd="1" destOrd="0" presId="urn:microsoft.com/office/officeart/2005/8/layout/target3"/>
    <dgm:cxn modelId="{8210D53A-8CA6-4E2B-AC66-30CA82CE92A1}" type="presOf" srcId="{1D895EAB-76A7-41C6-9C6C-7D303AD4C23C}" destId="{347D85BD-7382-4413-9298-D06CC996458A}" srcOrd="0" destOrd="0" presId="urn:microsoft.com/office/officeart/2005/8/layout/target3"/>
    <dgm:cxn modelId="{5ED6EB03-0E32-4AF5-92F3-BCBFBBE6EE2C}" type="presOf" srcId="{D9242A4C-F33A-42E2-BFA4-EC80805DCD32}" destId="{7DDB6D97-C311-42E1-B77C-B194BAE75773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93A5837E-6729-420F-9FE7-906E97D2A1D7}" type="presOf" srcId="{ABD4D77B-BA54-4DFB-A762-4C734220F9AA}" destId="{AAB7E4A6-9D01-402C-9D7A-6D30767F0B58}" srcOrd="0" destOrd="0" presId="urn:microsoft.com/office/officeart/2005/8/layout/target3"/>
    <dgm:cxn modelId="{9C51AAE1-96C0-4CD9-A93C-7BC2CF655D94}" type="presOf" srcId="{ABD4D77B-BA54-4DFB-A762-4C734220F9AA}" destId="{A6703DA5-6D74-4C8B-9C82-31DC93531BC2}" srcOrd="1" destOrd="0" presId="urn:microsoft.com/office/officeart/2005/8/layout/target3"/>
    <dgm:cxn modelId="{2F1D8402-2386-4C85-AD5D-8A92F7EA1C8F}" type="presOf" srcId="{FFA013E9-5C5D-404D-8688-08171EA7A387}" destId="{359A210A-E8C9-4FD6-9BC7-434F4455A6B5}" srcOrd="1" destOrd="0" presId="urn:microsoft.com/office/officeart/2005/8/layout/target3"/>
    <dgm:cxn modelId="{3FE52D5F-BF9D-4402-8971-AEF8C707BADA}" type="presOf" srcId="{D9242A4C-F33A-42E2-BFA4-EC80805DCD32}" destId="{5A434D34-FA65-40B0-A4CE-3A1E2B14A215}" srcOrd="1" destOrd="0" presId="urn:microsoft.com/office/officeart/2005/8/layout/target3"/>
    <dgm:cxn modelId="{8EF0070A-F5A2-45FE-8A1C-66B79B7667BB}" type="presOf" srcId="{DAAD5A11-3EBC-47AE-AB1C-4F1B938732A7}" destId="{2D933DCE-BBEA-46A5-98BC-CA41A7DBB761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F975320-E2CE-41BE-B98F-10694B7E7877}" type="presOf" srcId="{1D895EAB-76A7-41C6-9C6C-7D303AD4C23C}" destId="{94413E88-B296-45A5-9057-6B5765B63A8F}" srcOrd="1" destOrd="0" presId="urn:microsoft.com/office/officeart/2005/8/layout/target3"/>
    <dgm:cxn modelId="{123C3418-EB40-48B8-A9AA-7AE3FCFCF1B6}" type="presOf" srcId="{FFA013E9-5C5D-404D-8688-08171EA7A387}" destId="{E1DA18CB-4B0A-4D0C-9459-15C4B327891F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2CEFBACC-DC15-4CE5-848D-344EFD0CEF53}" type="presParOf" srcId="{2D933DCE-BBEA-46A5-98BC-CA41A7DBB761}" destId="{D3A73299-62A4-4767-8E25-C16133A0B902}" srcOrd="0" destOrd="0" presId="urn:microsoft.com/office/officeart/2005/8/layout/target3"/>
    <dgm:cxn modelId="{63D10EA7-2903-4D6B-92BF-95711D1E3B2B}" type="presParOf" srcId="{2D933DCE-BBEA-46A5-98BC-CA41A7DBB761}" destId="{EE30B2AF-DDC9-42DB-9092-5595C6257A57}" srcOrd="1" destOrd="0" presId="urn:microsoft.com/office/officeart/2005/8/layout/target3"/>
    <dgm:cxn modelId="{21F3C349-1D9D-47AA-AC1D-36F3B5C3202A}" type="presParOf" srcId="{2D933DCE-BBEA-46A5-98BC-CA41A7DBB761}" destId="{E1DA18CB-4B0A-4D0C-9459-15C4B327891F}" srcOrd="2" destOrd="0" presId="urn:microsoft.com/office/officeart/2005/8/layout/target3"/>
    <dgm:cxn modelId="{6FACF73D-A898-4F95-B855-8B4D05BE9D5D}" type="presParOf" srcId="{2D933DCE-BBEA-46A5-98BC-CA41A7DBB761}" destId="{29996EEB-8589-4AED-9C98-E2204A026234}" srcOrd="3" destOrd="0" presId="urn:microsoft.com/office/officeart/2005/8/layout/target3"/>
    <dgm:cxn modelId="{169BA20B-93DB-46F7-9B16-2A6A18FB62E0}" type="presParOf" srcId="{2D933DCE-BBEA-46A5-98BC-CA41A7DBB761}" destId="{056AE7B2-579D-40D1-A57C-4E33BFED76BE}" srcOrd="4" destOrd="0" presId="urn:microsoft.com/office/officeart/2005/8/layout/target3"/>
    <dgm:cxn modelId="{4CF5D4FB-707D-47D0-BB1E-8B00890D9FE9}" type="presParOf" srcId="{2D933DCE-BBEA-46A5-98BC-CA41A7DBB761}" destId="{4F0AD45D-7E6A-4C4A-90DF-90E27C4B175D}" srcOrd="5" destOrd="0" presId="urn:microsoft.com/office/officeart/2005/8/layout/target3"/>
    <dgm:cxn modelId="{102E8597-F2F7-49AA-BBF4-B60BBF4542EB}" type="presParOf" srcId="{2D933DCE-BBEA-46A5-98BC-CA41A7DBB761}" destId="{1804A346-BBD3-438B-AE0F-7BEBB1E2AF96}" srcOrd="6" destOrd="0" presId="urn:microsoft.com/office/officeart/2005/8/layout/target3"/>
    <dgm:cxn modelId="{09386D43-CDE6-4D74-AE73-F2BCC1DD25BE}" type="presParOf" srcId="{2D933DCE-BBEA-46A5-98BC-CA41A7DBB761}" destId="{60CB9877-708D-4C64-AA73-CFD3F3076BC2}" srcOrd="7" destOrd="0" presId="urn:microsoft.com/office/officeart/2005/8/layout/target3"/>
    <dgm:cxn modelId="{B920E577-E54D-4F7E-BF26-14025D1CF517}" type="presParOf" srcId="{2D933DCE-BBEA-46A5-98BC-CA41A7DBB761}" destId="{347D85BD-7382-4413-9298-D06CC996458A}" srcOrd="8" destOrd="0" presId="urn:microsoft.com/office/officeart/2005/8/layout/target3"/>
    <dgm:cxn modelId="{871BAAF2-C589-4BFB-AD5B-826D6B1446F9}" type="presParOf" srcId="{2D933DCE-BBEA-46A5-98BC-CA41A7DBB761}" destId="{C4DD5B9C-4D9E-449D-A063-107A759DF3D1}" srcOrd="9" destOrd="0" presId="urn:microsoft.com/office/officeart/2005/8/layout/target3"/>
    <dgm:cxn modelId="{3B746395-075A-44EF-9982-4537E874FE5C}" type="presParOf" srcId="{2D933DCE-BBEA-46A5-98BC-CA41A7DBB761}" destId="{CD515E15-5457-47F2-8109-A2A59D66C930}" srcOrd="10" destOrd="0" presId="urn:microsoft.com/office/officeart/2005/8/layout/target3"/>
    <dgm:cxn modelId="{B38D315E-1482-4F58-9143-A3D45DD45F15}" type="presParOf" srcId="{2D933DCE-BBEA-46A5-98BC-CA41A7DBB761}" destId="{7DDB6D97-C311-42E1-B77C-B194BAE75773}" srcOrd="11" destOrd="0" presId="urn:microsoft.com/office/officeart/2005/8/layout/target3"/>
    <dgm:cxn modelId="{B8517F06-85F8-468D-AA8F-F13C0DAE1471}" type="presParOf" srcId="{2D933DCE-BBEA-46A5-98BC-CA41A7DBB761}" destId="{DE2B4424-17B1-4404-A13F-04051C43B79D}" srcOrd="12" destOrd="0" presId="urn:microsoft.com/office/officeart/2005/8/layout/target3"/>
    <dgm:cxn modelId="{5B432900-34F2-4D5A-8895-F6112CB70C22}" type="presParOf" srcId="{2D933DCE-BBEA-46A5-98BC-CA41A7DBB761}" destId="{555607BD-8A1D-4EBB-825A-8C74A1FB0FFC}" srcOrd="13" destOrd="0" presId="urn:microsoft.com/office/officeart/2005/8/layout/target3"/>
    <dgm:cxn modelId="{97727E5E-045A-4057-BE17-C400B6E9E072}" type="presParOf" srcId="{2D933DCE-BBEA-46A5-98BC-CA41A7DBB761}" destId="{AAB7E4A6-9D01-402C-9D7A-6D30767F0B58}" srcOrd="14" destOrd="0" presId="urn:microsoft.com/office/officeart/2005/8/layout/target3"/>
    <dgm:cxn modelId="{1B0DF95C-86E0-4495-837D-C5717BC2F871}" type="presParOf" srcId="{2D933DCE-BBEA-46A5-98BC-CA41A7DBB761}" destId="{359A210A-E8C9-4FD6-9BC7-434F4455A6B5}" srcOrd="15" destOrd="0" presId="urn:microsoft.com/office/officeart/2005/8/layout/target3"/>
    <dgm:cxn modelId="{9B521F4B-4EAF-48E5-B65F-4FC91D8CAE04}" type="presParOf" srcId="{2D933DCE-BBEA-46A5-98BC-CA41A7DBB761}" destId="{36B74B1E-3C18-4C06-BA03-CB2EB266F8FF}" srcOrd="16" destOrd="0" presId="urn:microsoft.com/office/officeart/2005/8/layout/target3"/>
    <dgm:cxn modelId="{6AE11487-3938-4731-B527-ED0143FF9D07}" type="presParOf" srcId="{2D933DCE-BBEA-46A5-98BC-CA41A7DBB761}" destId="{94413E88-B296-45A5-9057-6B5765B63A8F}" srcOrd="17" destOrd="0" presId="urn:microsoft.com/office/officeart/2005/8/layout/target3"/>
    <dgm:cxn modelId="{C1A90630-D752-4EC2-9D80-2AD150F0C6F1}" type="presParOf" srcId="{2D933DCE-BBEA-46A5-98BC-CA41A7DBB761}" destId="{5A434D34-FA65-40B0-A4CE-3A1E2B14A215}" srcOrd="18" destOrd="0" presId="urn:microsoft.com/office/officeart/2005/8/layout/target3"/>
    <dgm:cxn modelId="{4AF103BC-B35F-46F4-8450-288E7C7734A4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</a:t>
          </a:r>
          <a:r>
            <a:rPr lang="cs-CZ" sz="1200" kern="1200" dirty="0" smtClean="0"/>
            <a:t>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VY_32_13_17 LIŠEJNÍKY- </a:t>
          </a:r>
          <a:r>
            <a:rPr lang="cs-CZ" sz="1200" kern="1200" baseline="0" dirty="0" smtClean="0"/>
            <a:t>OPAKOVÁNÍ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Přírodopis</a:t>
          </a:r>
          <a:r>
            <a:rPr lang="cs-CZ" sz="1200" kern="1200" dirty="0" smtClean="0"/>
            <a:t> 6. ročník  </a:t>
          </a:r>
          <a:endParaRPr lang="cs-CZ" sz="12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D4A964-5A53-4188-8FE5-E9CFCEA374FF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5244D1-6873-44F8-B6AF-53CEC72605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09129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8432D-CA85-425B-95F2-D3164FD724DA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202D0-E48B-413D-946C-3E6B973D65A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8432D-CA85-425B-95F2-D3164FD724DA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202D0-E48B-413D-946C-3E6B973D65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8432D-CA85-425B-95F2-D3164FD724DA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202D0-E48B-413D-946C-3E6B973D65A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8432D-CA85-425B-95F2-D3164FD724DA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202D0-E48B-413D-946C-3E6B973D65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8432D-CA85-425B-95F2-D3164FD724DA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202D0-E48B-413D-946C-3E6B973D65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8432D-CA85-425B-95F2-D3164FD724DA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202D0-E48B-413D-946C-3E6B973D65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8432D-CA85-425B-95F2-D3164FD724DA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202D0-E48B-413D-946C-3E6B973D65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8432D-CA85-425B-95F2-D3164FD724DA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202D0-E48B-413D-946C-3E6B973D65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8432D-CA85-425B-95F2-D3164FD724DA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940202D0-E48B-413D-946C-3E6B973D65A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8432D-CA85-425B-95F2-D3164FD724DA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202D0-E48B-413D-946C-3E6B973D65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8432D-CA85-425B-95F2-D3164FD724DA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202D0-E48B-413D-946C-3E6B973D65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7C8432D-CA85-425B-95F2-D3164FD724DA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40202D0-E48B-413D-946C-3E6B973D65AB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59197958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9329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Studijní materiál slouží k opakování a upevnění učiva na téma: lišejníky</a:t>
            </a:r>
          </a:p>
          <a:p>
            <a:r>
              <a:rPr lang="cs-CZ" dirty="0" smtClean="0"/>
              <a:t>Slide 3 – žák popíše dvě části, ze které se skládá lišejník</a:t>
            </a:r>
          </a:p>
          <a:p>
            <a:r>
              <a:rPr lang="cs-CZ" dirty="0" smtClean="0"/>
              <a:t>Slide 4 – žák pospojuje stélku s charakteristikou a zástupcem lišejníku</a:t>
            </a:r>
          </a:p>
          <a:p>
            <a:r>
              <a:rPr lang="cs-CZ" dirty="0" smtClean="0"/>
              <a:t>Slide 5 – žák uvede příklady výskytu míst lišejníků</a:t>
            </a:r>
          </a:p>
          <a:p>
            <a:r>
              <a:rPr lang="cs-CZ" dirty="0" smtClean="0"/>
              <a:t>Slide 6 – BRAINSTORMING – bioindikátor – kteří živočichové a rostliny jsou bioindikátorem prostředí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organismy tvoří lišejník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______________________________________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______________________________________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Spoj stélku – charakteristiku – výskyt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14282" y="3643314"/>
            <a:ext cx="2071702" cy="78581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14282" y="5500702"/>
            <a:ext cx="2071702" cy="78581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14282" y="2000240"/>
            <a:ext cx="2071702" cy="78581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85720" y="2143116"/>
            <a:ext cx="19288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KOROVITÁ STÉLKA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7158" y="3786190"/>
            <a:ext cx="18573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LUPENITÁ STÉLKA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7158" y="5643578"/>
            <a:ext cx="17859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KEŘÍČKOVÁ STÉLKA</a:t>
            </a:r>
            <a:endParaRPr lang="cs-CZ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3071802" y="1928802"/>
            <a:ext cx="2786082" cy="107157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3071802" y="3500438"/>
            <a:ext cx="2786082" cy="107157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3054436" y="5329691"/>
            <a:ext cx="2786082" cy="107157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3214678" y="2357430"/>
            <a:ext cx="2428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Odstává od pokladu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14678" y="3643314"/>
            <a:ext cx="23574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Přirůstá celou plochou k podkladu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86116" y="5429264"/>
            <a:ext cx="24288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Bývá větvená, odstává od pokladu a tvoří keřík</a:t>
            </a:r>
            <a:endParaRPr lang="cs-CZ" dirty="0"/>
          </a:p>
        </p:txBody>
      </p:sp>
      <p:sp>
        <p:nvSpPr>
          <p:cNvPr id="18" name="Elipsa 17"/>
          <p:cNvSpPr/>
          <p:nvPr/>
        </p:nvSpPr>
        <p:spPr>
          <a:xfrm>
            <a:off x="6500826" y="1928802"/>
            <a:ext cx="2071702" cy="12144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6643702" y="3429000"/>
            <a:ext cx="2071702" cy="12144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Dutohlávka sobí</a:t>
            </a:r>
            <a:endParaRPr lang="cs-CZ" dirty="0"/>
          </a:p>
        </p:txBody>
      </p:sp>
      <p:sp>
        <p:nvSpPr>
          <p:cNvPr id="20" name="Elipsa 19"/>
          <p:cNvSpPr/>
          <p:nvPr/>
        </p:nvSpPr>
        <p:spPr>
          <a:xfrm>
            <a:off x="6643702" y="5143512"/>
            <a:ext cx="2071702" cy="12144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6858016" y="2214554"/>
            <a:ext cx="12858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Mapovník zeměpisný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000892" y="5429264"/>
            <a:ext cx="13573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Terčovka bublinatá 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Kde všude můžeš lišejník spatřit?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2428860" y="2285992"/>
            <a:ext cx="4000528" cy="207170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500298" y="3000372"/>
            <a:ext cx="39290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BIOINDIKÁTOR</a:t>
            </a:r>
            <a:endParaRPr lang="cs-CZ" sz="3600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Musilová E., </a:t>
            </a:r>
            <a:r>
              <a:rPr lang="cs-CZ" dirty="0" err="1" smtClean="0"/>
              <a:t>Konětopský</a:t>
            </a:r>
            <a:r>
              <a:rPr lang="cs-CZ" dirty="0" smtClean="0"/>
              <a:t> A., Vlk R., Úvod do učiva Přírodopisu, 1. díl, 2007, NOVÁ ŠKOLA,71 s. </a:t>
            </a:r>
          </a:p>
          <a:p>
            <a:r>
              <a:rPr lang="cs-CZ" dirty="0" err="1" smtClean="0"/>
              <a:t>Čabrdová</a:t>
            </a:r>
            <a:r>
              <a:rPr lang="cs-CZ" dirty="0" smtClean="0"/>
              <a:t> V., </a:t>
            </a:r>
            <a:r>
              <a:rPr lang="cs-CZ" dirty="0" err="1" smtClean="0"/>
              <a:t>Hasch</a:t>
            </a:r>
            <a:r>
              <a:rPr lang="cs-CZ" dirty="0" smtClean="0"/>
              <a:t> F., </a:t>
            </a:r>
            <a:r>
              <a:rPr lang="cs-CZ" dirty="0" err="1" smtClean="0"/>
              <a:t>Sejpka</a:t>
            </a:r>
            <a:r>
              <a:rPr lang="cs-CZ" dirty="0" smtClean="0"/>
              <a:t> J., Vaněčková I., PŘÍRODOPIS 6 učebnice pro základní školy a víceletá gymnázia, 2003, </a:t>
            </a:r>
            <a:r>
              <a:rPr lang="cs-CZ" dirty="0" err="1" smtClean="0"/>
              <a:t>Fraus</a:t>
            </a:r>
            <a:r>
              <a:rPr lang="cs-CZ" dirty="0" smtClean="0"/>
              <a:t>, 120 s. 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</TotalTime>
  <Words>225</Words>
  <Application>Microsoft Office PowerPoint</Application>
  <PresentationFormat>Předvádění na obrazovce (4:3)</PresentationFormat>
  <Paragraphs>34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Jaké organismy tvoří lišejník</vt:lpstr>
      <vt:lpstr>Spoj stélku – charakteristiku – výskyt </vt:lpstr>
      <vt:lpstr>Kde všude můžeš lišejník spatřit?</vt:lpstr>
      <vt:lpstr>Prezentace aplikace PowerPoint</vt:lpstr>
      <vt:lpstr>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Ladka</dc:creator>
  <cp:lastModifiedBy>user</cp:lastModifiedBy>
  <cp:revision>3</cp:revision>
  <dcterms:created xsi:type="dcterms:W3CDTF">2012-08-07T16:50:19Z</dcterms:created>
  <dcterms:modified xsi:type="dcterms:W3CDTF">2012-12-07T13:21:32Z</dcterms:modified>
</cp:coreProperties>
</file>