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VY_32_13_06 Savci se přizpůsobují prostředí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Přírodopis</a:t>
          </a:r>
          <a:r>
            <a:rPr lang="cs-CZ" sz="1200" dirty="0" smtClean="0"/>
            <a:t> 8.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  <dgm:t>
        <a:bodyPr/>
        <a:lstStyle/>
        <a:p>
          <a:endParaRPr lang="cs-CZ"/>
        </a:p>
      </dgm:t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55D5DBCE-D9D9-4624-8D5E-239D190A6515}" type="presOf" srcId="{ABD4D77B-BA54-4DFB-A762-4C734220F9AA}" destId="{AAB7E4A6-9D01-402C-9D7A-6D30767F0B58}" srcOrd="0" destOrd="0" presId="urn:microsoft.com/office/officeart/2005/8/layout/target3"/>
    <dgm:cxn modelId="{473CE4B8-DDC5-441B-A517-C5D3A91B576F}" type="presOf" srcId="{A4836DAF-3E6B-4198-A089-B3C0D0384F2B}" destId="{36B74B1E-3C18-4C06-BA03-CB2EB266F8FF}" srcOrd="1" destOrd="0" presId="urn:microsoft.com/office/officeart/2005/8/layout/target3"/>
    <dgm:cxn modelId="{AA2FA645-D55D-41C0-B057-5C38B6A4F6F4}" type="presOf" srcId="{1D895EAB-76A7-41C6-9C6C-7D303AD4C23C}" destId="{94413E88-B296-45A5-9057-6B5765B63A8F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2F4B7443-EB7F-4E0C-BA96-36AD951106FC}" type="presOf" srcId="{D9242A4C-F33A-42E2-BFA4-EC80805DCD32}" destId="{7DDB6D97-C311-42E1-B77C-B194BAE75773}" srcOrd="0" destOrd="0" presId="urn:microsoft.com/office/officeart/2005/8/layout/target3"/>
    <dgm:cxn modelId="{AAA570D5-1301-4FE1-818D-7C3DBA1C001D}" type="presOf" srcId="{D9242A4C-F33A-42E2-BFA4-EC80805DCD32}" destId="{5A434D34-FA65-40B0-A4CE-3A1E2B14A215}" srcOrd="1" destOrd="0" presId="urn:microsoft.com/office/officeart/2005/8/layout/target3"/>
    <dgm:cxn modelId="{73D2F8ED-EE13-41DD-8B1B-5ADB77B38F49}" type="presOf" srcId="{1D895EAB-76A7-41C6-9C6C-7D303AD4C23C}" destId="{347D85BD-7382-4413-9298-D06CC996458A}" srcOrd="0" destOrd="0" presId="urn:microsoft.com/office/officeart/2005/8/layout/target3"/>
    <dgm:cxn modelId="{2F34A3B6-5396-49F6-9AF9-4A5A97D459A2}" type="presOf" srcId="{DAAD5A11-3EBC-47AE-AB1C-4F1B938732A7}" destId="{2D933DCE-BBEA-46A5-98BC-CA41A7DBB761}" srcOrd="0" destOrd="0" presId="urn:microsoft.com/office/officeart/2005/8/layout/target3"/>
    <dgm:cxn modelId="{27C24C66-EABF-4B2A-A90A-453FC61FFDF1}" type="presOf" srcId="{FFA013E9-5C5D-404D-8688-08171EA7A387}" destId="{359A210A-E8C9-4FD6-9BC7-434F4455A6B5}" srcOrd="1" destOrd="0" presId="urn:microsoft.com/office/officeart/2005/8/layout/target3"/>
    <dgm:cxn modelId="{13895F9A-EEA7-49EA-9C7C-8CB6D2306F6E}" type="presOf" srcId="{ABD4D77B-BA54-4DFB-A762-4C734220F9AA}" destId="{A6703DA5-6D74-4C8B-9C82-31DC93531BC2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AECE7889-7D09-495E-8C52-F944182016E0}" type="presOf" srcId="{FFA013E9-5C5D-404D-8688-08171EA7A387}" destId="{E1DA18CB-4B0A-4D0C-9459-15C4B327891F}" srcOrd="0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87A66FB2-B5A7-4260-BF01-35B137E34C34}" type="presOf" srcId="{A4836DAF-3E6B-4198-A089-B3C0D0384F2B}" destId="{4F0AD45D-7E6A-4C4A-90DF-90E27C4B175D}" srcOrd="0" destOrd="0" presId="urn:microsoft.com/office/officeart/2005/8/layout/target3"/>
    <dgm:cxn modelId="{58C74F0D-8CF4-4F33-9543-6CA477E70D55}" type="presParOf" srcId="{2D933DCE-BBEA-46A5-98BC-CA41A7DBB761}" destId="{D3A73299-62A4-4767-8E25-C16133A0B902}" srcOrd="0" destOrd="0" presId="urn:microsoft.com/office/officeart/2005/8/layout/target3"/>
    <dgm:cxn modelId="{81F16C10-3608-4CE6-9B8A-8AAE97FD0588}" type="presParOf" srcId="{2D933DCE-BBEA-46A5-98BC-CA41A7DBB761}" destId="{EE30B2AF-DDC9-42DB-9092-5595C6257A57}" srcOrd="1" destOrd="0" presId="urn:microsoft.com/office/officeart/2005/8/layout/target3"/>
    <dgm:cxn modelId="{87CE5710-F3E8-406B-9841-419109080100}" type="presParOf" srcId="{2D933DCE-BBEA-46A5-98BC-CA41A7DBB761}" destId="{E1DA18CB-4B0A-4D0C-9459-15C4B327891F}" srcOrd="2" destOrd="0" presId="urn:microsoft.com/office/officeart/2005/8/layout/target3"/>
    <dgm:cxn modelId="{064FD1C6-4FC1-462F-BA3A-0A6168F5F8F3}" type="presParOf" srcId="{2D933DCE-BBEA-46A5-98BC-CA41A7DBB761}" destId="{29996EEB-8589-4AED-9C98-E2204A026234}" srcOrd="3" destOrd="0" presId="urn:microsoft.com/office/officeart/2005/8/layout/target3"/>
    <dgm:cxn modelId="{37A7746A-DC93-44D9-B56D-1D3E481BA807}" type="presParOf" srcId="{2D933DCE-BBEA-46A5-98BC-CA41A7DBB761}" destId="{056AE7B2-579D-40D1-A57C-4E33BFED76BE}" srcOrd="4" destOrd="0" presId="urn:microsoft.com/office/officeart/2005/8/layout/target3"/>
    <dgm:cxn modelId="{18989169-0C6E-4575-B42F-9A4620D7F588}" type="presParOf" srcId="{2D933DCE-BBEA-46A5-98BC-CA41A7DBB761}" destId="{4F0AD45D-7E6A-4C4A-90DF-90E27C4B175D}" srcOrd="5" destOrd="0" presId="urn:microsoft.com/office/officeart/2005/8/layout/target3"/>
    <dgm:cxn modelId="{609860E8-A5E7-4B83-A591-9B06A3AE5B09}" type="presParOf" srcId="{2D933DCE-BBEA-46A5-98BC-CA41A7DBB761}" destId="{1804A346-BBD3-438B-AE0F-7BEBB1E2AF96}" srcOrd="6" destOrd="0" presId="urn:microsoft.com/office/officeart/2005/8/layout/target3"/>
    <dgm:cxn modelId="{F9FFE9E1-B2A6-4513-83F8-A46B86E04FAB}" type="presParOf" srcId="{2D933DCE-BBEA-46A5-98BC-CA41A7DBB761}" destId="{60CB9877-708D-4C64-AA73-CFD3F3076BC2}" srcOrd="7" destOrd="0" presId="urn:microsoft.com/office/officeart/2005/8/layout/target3"/>
    <dgm:cxn modelId="{C34E1B63-83C3-4748-8999-302E7CD7ED51}" type="presParOf" srcId="{2D933DCE-BBEA-46A5-98BC-CA41A7DBB761}" destId="{347D85BD-7382-4413-9298-D06CC996458A}" srcOrd="8" destOrd="0" presId="urn:microsoft.com/office/officeart/2005/8/layout/target3"/>
    <dgm:cxn modelId="{B0213001-77C9-42A7-B531-090774E4DBB2}" type="presParOf" srcId="{2D933DCE-BBEA-46A5-98BC-CA41A7DBB761}" destId="{C4DD5B9C-4D9E-449D-A063-107A759DF3D1}" srcOrd="9" destOrd="0" presId="urn:microsoft.com/office/officeart/2005/8/layout/target3"/>
    <dgm:cxn modelId="{B9D5A581-D1DF-4481-A704-EB430EBFA746}" type="presParOf" srcId="{2D933DCE-BBEA-46A5-98BC-CA41A7DBB761}" destId="{CD515E15-5457-47F2-8109-A2A59D66C930}" srcOrd="10" destOrd="0" presId="urn:microsoft.com/office/officeart/2005/8/layout/target3"/>
    <dgm:cxn modelId="{5EFE4065-C013-4D7F-88EA-961FA9AE6C58}" type="presParOf" srcId="{2D933DCE-BBEA-46A5-98BC-CA41A7DBB761}" destId="{7DDB6D97-C311-42E1-B77C-B194BAE75773}" srcOrd="11" destOrd="0" presId="urn:microsoft.com/office/officeart/2005/8/layout/target3"/>
    <dgm:cxn modelId="{0BD71864-3EF0-44D1-B711-9A7497910BF2}" type="presParOf" srcId="{2D933DCE-BBEA-46A5-98BC-CA41A7DBB761}" destId="{DE2B4424-17B1-4404-A13F-04051C43B79D}" srcOrd="12" destOrd="0" presId="urn:microsoft.com/office/officeart/2005/8/layout/target3"/>
    <dgm:cxn modelId="{41ED2994-FBAA-4A29-86B8-93E748B98EB4}" type="presParOf" srcId="{2D933DCE-BBEA-46A5-98BC-CA41A7DBB761}" destId="{555607BD-8A1D-4EBB-825A-8C74A1FB0FFC}" srcOrd="13" destOrd="0" presId="urn:microsoft.com/office/officeart/2005/8/layout/target3"/>
    <dgm:cxn modelId="{DB271975-F1D4-4D0F-A68B-2F194079AE18}" type="presParOf" srcId="{2D933DCE-BBEA-46A5-98BC-CA41A7DBB761}" destId="{AAB7E4A6-9D01-402C-9D7A-6D30767F0B58}" srcOrd="14" destOrd="0" presId="urn:microsoft.com/office/officeart/2005/8/layout/target3"/>
    <dgm:cxn modelId="{C4471698-C503-4801-903F-64AB8E3674CC}" type="presParOf" srcId="{2D933DCE-BBEA-46A5-98BC-CA41A7DBB761}" destId="{359A210A-E8C9-4FD6-9BC7-434F4455A6B5}" srcOrd="15" destOrd="0" presId="urn:microsoft.com/office/officeart/2005/8/layout/target3"/>
    <dgm:cxn modelId="{455A649D-60FC-42D4-8419-B9C9147CD883}" type="presParOf" srcId="{2D933DCE-BBEA-46A5-98BC-CA41A7DBB761}" destId="{36B74B1E-3C18-4C06-BA03-CB2EB266F8FF}" srcOrd="16" destOrd="0" presId="urn:microsoft.com/office/officeart/2005/8/layout/target3"/>
    <dgm:cxn modelId="{FB6BD984-A440-4FEF-89A5-46E03506E292}" type="presParOf" srcId="{2D933DCE-BBEA-46A5-98BC-CA41A7DBB761}" destId="{94413E88-B296-45A5-9057-6B5765B63A8F}" srcOrd="17" destOrd="0" presId="urn:microsoft.com/office/officeart/2005/8/layout/target3"/>
    <dgm:cxn modelId="{05F092C8-3B6C-4AA4-98BE-5A4B5FF0E575}" type="presParOf" srcId="{2D933DCE-BBEA-46A5-98BC-CA41A7DBB761}" destId="{5A434D34-FA65-40B0-A4CE-3A1E2B14A215}" srcOrd="18" destOrd="0" presId="urn:microsoft.com/office/officeart/2005/8/layout/target3"/>
    <dgm:cxn modelId="{2D2CAF6C-EC88-4A14-9442-C174B01D9518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Kobzová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VY_32_13_06 Savci se přizpůsobují prostředí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Přírodopis</a:t>
          </a:r>
          <a:r>
            <a:rPr lang="cs-CZ" sz="1200" kern="1200" dirty="0" smtClean="0"/>
            <a:t> 8. ročník  </a:t>
          </a:r>
          <a:endParaRPr lang="cs-CZ" sz="12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949133-20DB-4BCD-A359-D7A0D6C695ED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F7EA38-A078-4910-B969-4645E1D2BD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96768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FAC49-1C19-4D45-ACB4-C34F271CDC80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469CD4-4119-4E95-8CE3-801D7F44FB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FAC49-1C19-4D45-ACB4-C34F271CDC80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469CD4-4119-4E95-8CE3-801D7F44FB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FAC49-1C19-4D45-ACB4-C34F271CDC80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469CD4-4119-4E95-8CE3-801D7F44FB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FAC49-1C19-4D45-ACB4-C34F271CDC80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469CD4-4119-4E95-8CE3-801D7F44FB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FAC49-1C19-4D45-ACB4-C34F271CDC80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469CD4-4119-4E95-8CE3-801D7F44FB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FAC49-1C19-4D45-ACB4-C34F271CDC80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469CD4-4119-4E95-8CE3-801D7F44FB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FAC49-1C19-4D45-ACB4-C34F271CDC80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469CD4-4119-4E95-8CE3-801D7F44FB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FAC49-1C19-4D45-ACB4-C34F271CDC80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469CD4-4119-4E95-8CE3-801D7F44FB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FAC49-1C19-4D45-ACB4-C34F271CDC80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5469CD4-4119-4E95-8CE3-801D7F44FB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FAC49-1C19-4D45-ACB4-C34F271CDC80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469CD4-4119-4E95-8CE3-801D7F44FB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FAC49-1C19-4D45-ACB4-C34F271CDC80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469CD4-4119-4E95-8CE3-801D7F44FB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4AFAC49-1C19-4D45-ACB4-C34F271CDC80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5469CD4-4119-4E95-8CE3-801D7F44FBD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633314932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89329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tématu: Savci se přizpůsobují prostředí.</a:t>
            </a:r>
          </a:p>
          <a:p>
            <a:r>
              <a:rPr lang="cs-CZ" dirty="0" smtClean="0"/>
              <a:t>Na základě výukového rozhovoru žáci sami dospějí </a:t>
            </a:r>
            <a:r>
              <a:rPr lang="cs-CZ" dirty="0" smtClean="0"/>
              <a:t>               k </a:t>
            </a:r>
            <a:r>
              <a:rPr lang="cs-CZ" dirty="0" smtClean="0"/>
              <a:t>tomu, proč jsou savci tak variabilní skupinou. </a:t>
            </a:r>
          </a:p>
          <a:p>
            <a:r>
              <a:rPr lang="cs-CZ" dirty="0" smtClean="0"/>
              <a:t>Slide 3 – teorie</a:t>
            </a:r>
          </a:p>
          <a:p>
            <a:r>
              <a:rPr lang="cs-CZ" dirty="0" smtClean="0"/>
              <a:t>Slide 4 – 5 – výukový rozhovor, doplnění tabulky, </a:t>
            </a:r>
          </a:p>
          <a:p>
            <a:r>
              <a:rPr lang="cs-CZ" dirty="0" smtClean="0"/>
              <a:t>Slide 6 – motivace na příští hodinu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Savci se přizpůsobují prostředí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 tvar těla – </a:t>
            </a:r>
            <a:r>
              <a:rPr lang="cs-CZ" b="1" dirty="0" smtClean="0"/>
              <a:t>pohyb po čtyřech </a:t>
            </a:r>
            <a:r>
              <a:rPr lang="cs-CZ" dirty="0" smtClean="0"/>
              <a:t>– tělo členěno na HLAVU – KRK – TRUP – DLOUHÝ OCAS. </a:t>
            </a:r>
          </a:p>
          <a:p>
            <a:r>
              <a:rPr lang="cs-CZ" dirty="0" smtClean="0"/>
              <a:t>Bipední skupiny – </a:t>
            </a:r>
            <a:r>
              <a:rPr lang="cs-CZ" b="1" dirty="0" smtClean="0"/>
              <a:t>pohyb po dvou </a:t>
            </a:r>
            <a:r>
              <a:rPr lang="cs-CZ" dirty="0" smtClean="0"/>
              <a:t>– vztyčení těla </a:t>
            </a:r>
            <a:r>
              <a:rPr lang="cs-CZ" dirty="0" smtClean="0"/>
              <a:t>                do </a:t>
            </a:r>
            <a:r>
              <a:rPr lang="cs-CZ" dirty="0" smtClean="0"/>
              <a:t>šikmé nebo svislé polohy a zkrácení předních noh. </a:t>
            </a:r>
          </a:p>
          <a:p>
            <a:r>
              <a:rPr lang="cs-CZ" b="1" dirty="0" smtClean="0"/>
              <a:t>Zkrácení všech končetin </a:t>
            </a:r>
            <a:r>
              <a:rPr lang="cs-CZ" dirty="0" smtClean="0"/>
              <a:t>– přední končetiny rozšířeny v mohutné lopaty</a:t>
            </a:r>
          </a:p>
          <a:p>
            <a:r>
              <a:rPr lang="cs-CZ" b="1" dirty="0" smtClean="0"/>
              <a:t>Šplhající savci </a:t>
            </a:r>
            <a:r>
              <a:rPr lang="cs-CZ" dirty="0" smtClean="0"/>
              <a:t>– balanční orgán je OCAS </a:t>
            </a:r>
          </a:p>
          <a:p>
            <a:r>
              <a:rPr lang="cs-CZ" b="1" dirty="0" smtClean="0"/>
              <a:t>Savci žijící ve vodě </a:t>
            </a:r>
            <a:r>
              <a:rPr lang="cs-CZ" dirty="0" smtClean="0"/>
              <a:t>– tvar těla podobný rybě</a:t>
            </a:r>
          </a:p>
          <a:p>
            <a:r>
              <a:rPr lang="cs-CZ" b="1" dirty="0" smtClean="0"/>
              <a:t>U letounů</a:t>
            </a:r>
            <a:r>
              <a:rPr lang="cs-CZ" dirty="0" smtClean="0"/>
              <a:t> – křídla s kožní blánou</a:t>
            </a:r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tabulku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935159"/>
          <a:ext cx="8472518" cy="47653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94979"/>
                <a:gridCol w="4677539"/>
              </a:tblGrid>
              <a:tr h="6726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PŘIZPŮSOBENÍ</a:t>
                      </a:r>
                      <a:r>
                        <a:rPr lang="cs-CZ" sz="2000" baseline="0" dirty="0" smtClean="0"/>
                        <a:t> SE PROSTŘEDÍ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ŽIVOČICHOVÉ</a:t>
                      </a:r>
                      <a:endParaRPr lang="cs-CZ" sz="2000" dirty="0"/>
                    </a:p>
                  </a:txBody>
                  <a:tcPr/>
                </a:tc>
              </a:tr>
              <a:tr h="67265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Pohyb po čtyřech končetinách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7265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Bipední</a:t>
                      </a:r>
                      <a:r>
                        <a:rPr lang="cs-CZ" sz="2000" b="1" baseline="0" dirty="0" smtClean="0"/>
                        <a:t> pohyb – </a:t>
                      </a:r>
                      <a:r>
                        <a:rPr lang="cs-CZ" sz="2000" b="1" baseline="0" dirty="0" err="1" smtClean="0"/>
                        <a:t>pohyb</a:t>
                      </a:r>
                      <a:r>
                        <a:rPr lang="cs-CZ" sz="2000" b="1" baseline="0" dirty="0" smtClean="0"/>
                        <a:t> </a:t>
                      </a:r>
                      <a:r>
                        <a:rPr lang="cs-CZ" sz="2000" b="1" baseline="0" dirty="0" smtClean="0"/>
                        <a:t>                   po </a:t>
                      </a:r>
                      <a:r>
                        <a:rPr lang="cs-CZ" sz="2000" b="1" baseline="0" dirty="0" smtClean="0"/>
                        <a:t>dvou 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7265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Zkrácení končetin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7265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Šplhající savci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265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Vodní savci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  <a:tr h="67265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Létaví savci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tabulku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935161"/>
          <a:ext cx="8401080" cy="47085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86172"/>
                <a:gridCol w="4714908"/>
              </a:tblGrid>
              <a:tr h="784758">
                <a:tc>
                  <a:txBody>
                    <a:bodyPr/>
                    <a:lstStyle/>
                    <a:p>
                      <a:r>
                        <a:rPr lang="cs-CZ" dirty="0" smtClean="0"/>
                        <a:t>PŘIZPŮSOBENÍ</a:t>
                      </a:r>
                      <a:r>
                        <a:rPr lang="cs-CZ" baseline="0" dirty="0" smtClean="0"/>
                        <a:t> SE PROSTŘEDÍ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ŽIVOČICHOVÉ</a:t>
                      </a:r>
                      <a:endParaRPr lang="cs-CZ" dirty="0"/>
                    </a:p>
                  </a:txBody>
                  <a:tcPr/>
                </a:tc>
              </a:tr>
              <a:tr h="784758">
                <a:tc>
                  <a:txBody>
                    <a:bodyPr/>
                    <a:lstStyle/>
                    <a:p>
                      <a:r>
                        <a:rPr lang="cs-CZ" dirty="0" smtClean="0"/>
                        <a:t>KŮŽE A SRST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84758">
                <a:tc>
                  <a:txBody>
                    <a:bodyPr/>
                    <a:lstStyle/>
                    <a:p>
                      <a:r>
                        <a:rPr lang="cs-CZ" dirty="0" smtClean="0"/>
                        <a:t>PLOUTVE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84758">
                <a:tc>
                  <a:txBody>
                    <a:bodyPr/>
                    <a:lstStyle/>
                    <a:p>
                      <a:r>
                        <a:rPr lang="cs-CZ" dirty="0" smtClean="0"/>
                        <a:t>OSTNY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84758">
                <a:tc>
                  <a:txBody>
                    <a:bodyPr/>
                    <a:lstStyle/>
                    <a:p>
                      <a:r>
                        <a:rPr lang="cs-CZ" dirty="0" smtClean="0"/>
                        <a:t>RŮZNĚ</a:t>
                      </a:r>
                      <a:r>
                        <a:rPr lang="cs-CZ" baseline="0" dirty="0" smtClean="0"/>
                        <a:t> ZBARVENÁ SRST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84758">
                <a:tc>
                  <a:txBody>
                    <a:bodyPr/>
                    <a:lstStyle/>
                    <a:p>
                      <a:r>
                        <a:rPr lang="cs-CZ" dirty="0" smtClean="0"/>
                        <a:t>OCAS</a:t>
                      </a:r>
                      <a:r>
                        <a:rPr lang="cs-CZ" baseline="0" dirty="0" smtClean="0"/>
                        <a:t> JAKO BALANČNÍ ORGÁN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VÍ?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b="1" dirty="0" smtClean="0"/>
              <a:t>PROČ SE LIŠÍ SRST SAVCŮ V POLÁRNÍCH OBLASTECH OD SAVCŮ V AFRICKÝCH SAVANÁCH?</a:t>
            </a:r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OTÁZKA NA PRÍŠTĚ……..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Gaisler</a:t>
            </a:r>
            <a:r>
              <a:rPr lang="cs-CZ" dirty="0" smtClean="0"/>
              <a:t> J., Zima J., ZOOLOGIE OBRATLOVCŮ, 2007, Academia, 692 s. </a:t>
            </a:r>
          </a:p>
          <a:p>
            <a:r>
              <a:rPr lang="cs-CZ" dirty="0" smtClean="0"/>
              <a:t>Vaněčková I., </a:t>
            </a:r>
            <a:r>
              <a:rPr lang="cs-CZ" dirty="0" err="1" smtClean="0"/>
              <a:t>Skýbová</a:t>
            </a:r>
            <a:r>
              <a:rPr lang="cs-CZ" dirty="0" smtClean="0"/>
              <a:t> J., </a:t>
            </a:r>
            <a:r>
              <a:rPr lang="cs-CZ" dirty="0" err="1" smtClean="0"/>
              <a:t>Markvartová</a:t>
            </a:r>
            <a:r>
              <a:rPr lang="cs-CZ" dirty="0" smtClean="0"/>
              <a:t> D., Hejda T., PŘÍRODOPIS 8, učebnice pro základní školy a gymnázia, 2006, </a:t>
            </a:r>
            <a:r>
              <a:rPr lang="cs-CZ" dirty="0" err="1" smtClean="0"/>
              <a:t>Fraus</a:t>
            </a:r>
            <a:r>
              <a:rPr lang="cs-CZ" dirty="0" smtClean="0"/>
              <a:t>, 128 s.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25</TotalTime>
  <Words>299</Words>
  <Application>Microsoft Office PowerPoint</Application>
  <PresentationFormat>Předvádění na obrazovce (4:3)</PresentationFormat>
  <Paragraphs>44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Snímek 1</vt:lpstr>
      <vt:lpstr>Anotace</vt:lpstr>
      <vt:lpstr>Savci se přizpůsobují prostředí</vt:lpstr>
      <vt:lpstr>Doplň tabulku </vt:lpstr>
      <vt:lpstr>Doplň tabulku</vt:lpstr>
      <vt:lpstr>KDO VÍ?</vt:lpstr>
      <vt:lpstr>Zdroj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Ladka</dc:creator>
  <cp:lastModifiedBy>Dum</cp:lastModifiedBy>
  <cp:revision>5</cp:revision>
  <dcterms:created xsi:type="dcterms:W3CDTF">2012-07-17T10:52:14Z</dcterms:created>
  <dcterms:modified xsi:type="dcterms:W3CDTF">2012-12-18T14:55:02Z</dcterms:modified>
</cp:coreProperties>
</file>