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Mgr. Ladislava </a:t>
          </a:r>
          <a:r>
            <a:rPr lang="cs-CZ" sz="1200" dirty="0" smtClean="0"/>
            <a:t>Kobzová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smtClean="0"/>
            <a:t>VY_32_13_10  SULFIDY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Přírodopis</a:t>
          </a:r>
          <a:r>
            <a:rPr lang="cs-CZ" sz="1200" dirty="0" smtClean="0"/>
            <a:t> 9.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  <dgm:t>
        <a:bodyPr/>
        <a:lstStyle/>
        <a:p>
          <a:endParaRPr lang="cs-CZ"/>
        </a:p>
      </dgm:t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7FA3290-1968-4C49-9FDF-7234C9629E7A}" type="presOf" srcId="{A4836DAF-3E6B-4198-A089-B3C0D0384F2B}" destId="{4F0AD45D-7E6A-4C4A-90DF-90E27C4B175D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B4055A41-3466-4983-8FC6-5BDF84963378}" type="presOf" srcId="{D9242A4C-F33A-42E2-BFA4-EC80805DCD32}" destId="{7DDB6D97-C311-42E1-B77C-B194BAE75773}" srcOrd="0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2DB041E8-B38A-419E-BC8D-2AAD12FC0805}" type="presOf" srcId="{A4836DAF-3E6B-4198-A089-B3C0D0384F2B}" destId="{36B74B1E-3C18-4C06-BA03-CB2EB266F8FF}" srcOrd="1" destOrd="0" presId="urn:microsoft.com/office/officeart/2005/8/layout/target3"/>
    <dgm:cxn modelId="{6BFA8F75-3999-47B1-AD4C-A69A684A0C66}" type="presOf" srcId="{DAAD5A11-3EBC-47AE-AB1C-4F1B938732A7}" destId="{2D933DCE-BBEA-46A5-98BC-CA41A7DBB761}" srcOrd="0" destOrd="0" presId="urn:microsoft.com/office/officeart/2005/8/layout/target3"/>
    <dgm:cxn modelId="{C41DAA5A-BEFF-40E4-8E1D-59E4133E2D20}" type="presOf" srcId="{FFA013E9-5C5D-404D-8688-08171EA7A387}" destId="{359A210A-E8C9-4FD6-9BC7-434F4455A6B5}" srcOrd="1" destOrd="0" presId="urn:microsoft.com/office/officeart/2005/8/layout/target3"/>
    <dgm:cxn modelId="{AA37F188-E3E6-46B2-9C7D-D6C2C51CECB6}" type="presOf" srcId="{FFA013E9-5C5D-404D-8688-08171EA7A387}" destId="{E1DA18CB-4B0A-4D0C-9459-15C4B327891F}" srcOrd="0" destOrd="0" presId="urn:microsoft.com/office/officeart/2005/8/layout/target3"/>
    <dgm:cxn modelId="{7A1F66AD-3FB6-47A8-98AE-FD66853DB08A}" type="presOf" srcId="{D9242A4C-F33A-42E2-BFA4-EC80805DCD32}" destId="{5A434D34-FA65-40B0-A4CE-3A1E2B14A215}" srcOrd="1" destOrd="0" presId="urn:microsoft.com/office/officeart/2005/8/layout/target3"/>
    <dgm:cxn modelId="{80520A06-7A44-48B7-B402-B79C35DA04B5}" type="presOf" srcId="{ABD4D77B-BA54-4DFB-A762-4C734220F9AA}" destId="{A6703DA5-6D74-4C8B-9C82-31DC93531BC2}" srcOrd="1" destOrd="0" presId="urn:microsoft.com/office/officeart/2005/8/layout/target3"/>
    <dgm:cxn modelId="{1A04AED9-BAB1-4D57-8240-795077A500A0}" type="presOf" srcId="{1D895EAB-76A7-41C6-9C6C-7D303AD4C23C}" destId="{94413E88-B296-45A5-9057-6B5765B63A8F}" srcOrd="1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DEDB8600-72FA-444E-B71C-7029757407C1}" type="presOf" srcId="{1D895EAB-76A7-41C6-9C6C-7D303AD4C23C}" destId="{347D85BD-7382-4413-9298-D06CC996458A}" srcOrd="0" destOrd="0" presId="urn:microsoft.com/office/officeart/2005/8/layout/target3"/>
    <dgm:cxn modelId="{6D500888-21C5-459A-8E93-76E738744E51}" type="presOf" srcId="{ABD4D77B-BA54-4DFB-A762-4C734220F9AA}" destId="{AAB7E4A6-9D01-402C-9D7A-6D30767F0B58}" srcOrd="0" destOrd="0" presId="urn:microsoft.com/office/officeart/2005/8/layout/target3"/>
    <dgm:cxn modelId="{F278C61D-32DB-45E2-9F88-802A4CED96C1}" type="presParOf" srcId="{2D933DCE-BBEA-46A5-98BC-CA41A7DBB761}" destId="{D3A73299-62A4-4767-8E25-C16133A0B902}" srcOrd="0" destOrd="0" presId="urn:microsoft.com/office/officeart/2005/8/layout/target3"/>
    <dgm:cxn modelId="{061A47A2-0D16-4648-819F-4C2DFA1661B6}" type="presParOf" srcId="{2D933DCE-BBEA-46A5-98BC-CA41A7DBB761}" destId="{EE30B2AF-DDC9-42DB-9092-5595C6257A57}" srcOrd="1" destOrd="0" presId="urn:microsoft.com/office/officeart/2005/8/layout/target3"/>
    <dgm:cxn modelId="{7E898B7F-8D72-41EC-BD02-DE77C6F6208D}" type="presParOf" srcId="{2D933DCE-BBEA-46A5-98BC-CA41A7DBB761}" destId="{E1DA18CB-4B0A-4D0C-9459-15C4B327891F}" srcOrd="2" destOrd="0" presId="urn:microsoft.com/office/officeart/2005/8/layout/target3"/>
    <dgm:cxn modelId="{2508B53D-23E0-4D29-916F-F2C43C10FCBA}" type="presParOf" srcId="{2D933DCE-BBEA-46A5-98BC-CA41A7DBB761}" destId="{29996EEB-8589-4AED-9C98-E2204A026234}" srcOrd="3" destOrd="0" presId="urn:microsoft.com/office/officeart/2005/8/layout/target3"/>
    <dgm:cxn modelId="{57B5E6EB-6458-47B7-BC12-F76274906758}" type="presParOf" srcId="{2D933DCE-BBEA-46A5-98BC-CA41A7DBB761}" destId="{056AE7B2-579D-40D1-A57C-4E33BFED76BE}" srcOrd="4" destOrd="0" presId="urn:microsoft.com/office/officeart/2005/8/layout/target3"/>
    <dgm:cxn modelId="{DB0F9256-9414-4D0B-8F1F-66E3CC158DB1}" type="presParOf" srcId="{2D933DCE-BBEA-46A5-98BC-CA41A7DBB761}" destId="{4F0AD45D-7E6A-4C4A-90DF-90E27C4B175D}" srcOrd="5" destOrd="0" presId="urn:microsoft.com/office/officeart/2005/8/layout/target3"/>
    <dgm:cxn modelId="{40FD7267-FAA9-48EF-B2BD-298E305F4BDF}" type="presParOf" srcId="{2D933DCE-BBEA-46A5-98BC-CA41A7DBB761}" destId="{1804A346-BBD3-438B-AE0F-7BEBB1E2AF96}" srcOrd="6" destOrd="0" presId="urn:microsoft.com/office/officeart/2005/8/layout/target3"/>
    <dgm:cxn modelId="{5814822F-64B7-4E6A-B554-AC38E5C81146}" type="presParOf" srcId="{2D933DCE-BBEA-46A5-98BC-CA41A7DBB761}" destId="{60CB9877-708D-4C64-AA73-CFD3F3076BC2}" srcOrd="7" destOrd="0" presId="urn:microsoft.com/office/officeart/2005/8/layout/target3"/>
    <dgm:cxn modelId="{D6362F8F-5C05-4C65-8373-8D5BB45D2A8C}" type="presParOf" srcId="{2D933DCE-BBEA-46A5-98BC-CA41A7DBB761}" destId="{347D85BD-7382-4413-9298-D06CC996458A}" srcOrd="8" destOrd="0" presId="urn:microsoft.com/office/officeart/2005/8/layout/target3"/>
    <dgm:cxn modelId="{BD43FB91-48B6-4205-961B-420306E22F9C}" type="presParOf" srcId="{2D933DCE-BBEA-46A5-98BC-CA41A7DBB761}" destId="{C4DD5B9C-4D9E-449D-A063-107A759DF3D1}" srcOrd="9" destOrd="0" presId="urn:microsoft.com/office/officeart/2005/8/layout/target3"/>
    <dgm:cxn modelId="{418CD742-F1C9-4D0C-8CB9-3896E6F841C2}" type="presParOf" srcId="{2D933DCE-BBEA-46A5-98BC-CA41A7DBB761}" destId="{CD515E15-5457-47F2-8109-A2A59D66C930}" srcOrd="10" destOrd="0" presId="urn:microsoft.com/office/officeart/2005/8/layout/target3"/>
    <dgm:cxn modelId="{A15898ED-5389-4640-8959-55BAC65565CC}" type="presParOf" srcId="{2D933DCE-BBEA-46A5-98BC-CA41A7DBB761}" destId="{7DDB6D97-C311-42E1-B77C-B194BAE75773}" srcOrd="11" destOrd="0" presId="urn:microsoft.com/office/officeart/2005/8/layout/target3"/>
    <dgm:cxn modelId="{B689EA90-FB27-4D75-B75D-BAD768482595}" type="presParOf" srcId="{2D933DCE-BBEA-46A5-98BC-CA41A7DBB761}" destId="{DE2B4424-17B1-4404-A13F-04051C43B79D}" srcOrd="12" destOrd="0" presId="urn:microsoft.com/office/officeart/2005/8/layout/target3"/>
    <dgm:cxn modelId="{00F3C8CF-771C-4A94-B166-B3BA226BBFBE}" type="presParOf" srcId="{2D933DCE-BBEA-46A5-98BC-CA41A7DBB761}" destId="{555607BD-8A1D-4EBB-825A-8C74A1FB0FFC}" srcOrd="13" destOrd="0" presId="urn:microsoft.com/office/officeart/2005/8/layout/target3"/>
    <dgm:cxn modelId="{6DC32875-86B1-4E99-8FC3-126FB9BB69BE}" type="presParOf" srcId="{2D933DCE-BBEA-46A5-98BC-CA41A7DBB761}" destId="{AAB7E4A6-9D01-402C-9D7A-6D30767F0B58}" srcOrd="14" destOrd="0" presId="urn:microsoft.com/office/officeart/2005/8/layout/target3"/>
    <dgm:cxn modelId="{4FD19390-93E3-4C5D-BA2E-AB72430E04AC}" type="presParOf" srcId="{2D933DCE-BBEA-46A5-98BC-CA41A7DBB761}" destId="{359A210A-E8C9-4FD6-9BC7-434F4455A6B5}" srcOrd="15" destOrd="0" presId="urn:microsoft.com/office/officeart/2005/8/layout/target3"/>
    <dgm:cxn modelId="{5CF4A74F-50DF-49A9-8A68-01A0996207D9}" type="presParOf" srcId="{2D933DCE-BBEA-46A5-98BC-CA41A7DBB761}" destId="{36B74B1E-3C18-4C06-BA03-CB2EB266F8FF}" srcOrd="16" destOrd="0" presId="urn:microsoft.com/office/officeart/2005/8/layout/target3"/>
    <dgm:cxn modelId="{6E844A01-4BC8-4C76-BF5A-C3DC41244491}" type="presParOf" srcId="{2D933DCE-BBEA-46A5-98BC-CA41A7DBB761}" destId="{94413E88-B296-45A5-9057-6B5765B63A8F}" srcOrd="17" destOrd="0" presId="urn:microsoft.com/office/officeart/2005/8/layout/target3"/>
    <dgm:cxn modelId="{9D3749FF-FE13-4021-B033-C836F0A0A15A}" type="presParOf" srcId="{2D933DCE-BBEA-46A5-98BC-CA41A7DBB761}" destId="{5A434D34-FA65-40B0-A4CE-3A1E2B14A215}" srcOrd="18" destOrd="0" presId="urn:microsoft.com/office/officeart/2005/8/layout/target3"/>
    <dgm:cxn modelId="{1E89EC54-FE41-4691-9FE2-EE456C7280EE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786082" cy="278608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393041" y="0"/>
          <a:ext cx="6750891" cy="27860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393041" y="0"/>
        <a:ext cx="6750891" cy="445773"/>
      </dsp:txXfrm>
    </dsp:sp>
    <dsp:sp modelId="{056AE7B2-579D-40D1-A57C-4E33BFED76BE}">
      <dsp:nvSpPr>
        <dsp:cNvPr id="0" name=""/>
        <dsp:cNvSpPr/>
      </dsp:nvSpPr>
      <dsp:spPr>
        <a:xfrm>
          <a:off x="292538" y="445773"/>
          <a:ext cx="2201004" cy="220100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393041" y="445773"/>
          <a:ext cx="6750891" cy="22010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Ladislava </a:t>
          </a:r>
          <a:r>
            <a:rPr lang="cs-CZ" sz="1200" kern="1200" dirty="0" smtClean="0"/>
            <a:t>Kobzová</a:t>
          </a:r>
          <a:endParaRPr lang="cs-CZ" sz="1200" kern="1200" dirty="0"/>
        </a:p>
      </dsp:txBody>
      <dsp:txXfrm>
        <a:off x="1393041" y="445773"/>
        <a:ext cx="6750891" cy="445773"/>
      </dsp:txXfrm>
    </dsp:sp>
    <dsp:sp modelId="{60CB9877-708D-4C64-AA73-CFD3F3076BC2}">
      <dsp:nvSpPr>
        <dsp:cNvPr id="0" name=""/>
        <dsp:cNvSpPr/>
      </dsp:nvSpPr>
      <dsp:spPr>
        <a:xfrm>
          <a:off x="585077" y="891546"/>
          <a:ext cx="1615927" cy="161592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393041" y="891546"/>
          <a:ext cx="6750891" cy="1615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smtClean="0"/>
            <a:t>VY_32_13_10  SULFIDY</a:t>
          </a:r>
          <a:endParaRPr lang="cs-CZ" sz="1200" kern="1200" dirty="0"/>
        </a:p>
      </dsp:txBody>
      <dsp:txXfrm>
        <a:off x="1393041" y="891546"/>
        <a:ext cx="6750891" cy="445773"/>
      </dsp:txXfrm>
    </dsp:sp>
    <dsp:sp modelId="{CD515E15-5457-47F2-8109-A2A59D66C930}">
      <dsp:nvSpPr>
        <dsp:cNvPr id="0" name=""/>
        <dsp:cNvSpPr/>
      </dsp:nvSpPr>
      <dsp:spPr>
        <a:xfrm>
          <a:off x="877615" y="1337319"/>
          <a:ext cx="1030850" cy="103085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390813" y="1293539"/>
          <a:ext cx="6750891" cy="10308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Přírodopis</a:t>
          </a:r>
          <a:r>
            <a:rPr lang="cs-CZ" sz="1200" kern="1200" dirty="0" smtClean="0"/>
            <a:t> 9. ročník  </a:t>
          </a:r>
          <a:endParaRPr lang="cs-CZ" sz="1200" kern="1200" dirty="0"/>
        </a:p>
      </dsp:txBody>
      <dsp:txXfrm>
        <a:off x="1390813" y="1293539"/>
        <a:ext cx="6750891" cy="445773"/>
      </dsp:txXfrm>
    </dsp:sp>
    <dsp:sp modelId="{555607BD-8A1D-4EBB-825A-8C74A1FB0FFC}">
      <dsp:nvSpPr>
        <dsp:cNvPr id="0" name=""/>
        <dsp:cNvSpPr/>
      </dsp:nvSpPr>
      <dsp:spPr>
        <a:xfrm>
          <a:off x="1170154" y="1783092"/>
          <a:ext cx="445773" cy="44577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1376568" y="1778768"/>
          <a:ext cx="6750891" cy="4457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1376568" y="1778768"/>
        <a:ext cx="6750891" cy="4457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417A03-3A0F-434C-8390-A33DD88ED1D1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8CA559-C4DA-4E4D-8ECA-A597827F5D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4573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3E6A4-4F06-43DF-8977-C26CFEF90213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D990-4756-4AB3-AEA1-C8A2B0A788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3E6A4-4F06-43DF-8977-C26CFEF90213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D990-4756-4AB3-AEA1-C8A2B0A788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3E6A4-4F06-43DF-8977-C26CFEF90213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D990-4756-4AB3-AEA1-C8A2B0A788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3E6A4-4F06-43DF-8977-C26CFEF90213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D990-4756-4AB3-AEA1-C8A2B0A788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3E6A4-4F06-43DF-8977-C26CFEF90213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D990-4756-4AB3-AEA1-C8A2B0A788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3E6A4-4F06-43DF-8977-C26CFEF90213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D990-4756-4AB3-AEA1-C8A2B0A788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3E6A4-4F06-43DF-8977-C26CFEF90213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D990-4756-4AB3-AEA1-C8A2B0A788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3E6A4-4F06-43DF-8977-C26CFEF90213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D990-4756-4AB3-AEA1-C8A2B0A788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3E6A4-4F06-43DF-8977-C26CFEF90213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42AD990-4756-4AB3-AEA1-C8A2B0A788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3E6A4-4F06-43DF-8977-C26CFEF90213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D990-4756-4AB3-AEA1-C8A2B0A788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3E6A4-4F06-43DF-8977-C26CFEF90213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D990-4756-4AB3-AEA1-C8A2B0A788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D53E6A4-4F06-43DF-8977-C26CFEF90213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2AD990-4756-4AB3-AEA1-C8A2B0A7885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26356429"/>
              </p:ext>
            </p:extLst>
          </p:nvPr>
        </p:nvGraphicFramePr>
        <p:xfrm>
          <a:off x="571472" y="500043"/>
          <a:ext cx="8143932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46" y="3717032"/>
            <a:ext cx="8627458" cy="192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32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Výukový materiál slouží k tématu: Sulfidy</a:t>
            </a:r>
          </a:p>
          <a:p>
            <a:r>
              <a:rPr lang="cs-CZ" dirty="0" smtClean="0"/>
              <a:t>Slide 3 – 5 – teorie k sulfidům</a:t>
            </a:r>
          </a:p>
          <a:p>
            <a:r>
              <a:rPr lang="cs-CZ" dirty="0" smtClean="0"/>
              <a:t>Slide 6 – žák doplní tabulku pomocí učebnice – fixace učiva</a:t>
            </a:r>
          </a:p>
          <a:p>
            <a:r>
              <a:rPr lang="cs-CZ" dirty="0" smtClean="0"/>
              <a:t>Slide 7 – motivace na závěr na hodiny – najdi minerály schované ve větách.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SULFIDY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935480"/>
            <a:ext cx="8572560" cy="4389120"/>
          </a:xfrm>
        </p:spPr>
        <p:txBody>
          <a:bodyPr/>
          <a:lstStyle/>
          <a:p>
            <a:r>
              <a:rPr lang="cs-CZ" dirty="0" smtClean="0"/>
              <a:t>Sloučenina </a:t>
            </a:r>
            <a:r>
              <a:rPr lang="cs-CZ" b="1" dirty="0" smtClean="0"/>
              <a:t>síry s kovem</a:t>
            </a:r>
          </a:p>
          <a:p>
            <a:r>
              <a:rPr lang="cs-CZ" dirty="0" smtClean="0"/>
              <a:t>Vznik: </a:t>
            </a:r>
            <a:r>
              <a:rPr lang="cs-CZ" b="1" dirty="0" smtClean="0"/>
              <a:t>hlubina zemské kůry při chladnutí magmatu krystalizací z jeho horkých vodních roztoků</a:t>
            </a:r>
          </a:p>
          <a:p>
            <a:r>
              <a:rPr lang="cs-CZ" b="1" dirty="0" smtClean="0"/>
              <a:t>Vytváří rudné žíly – </a:t>
            </a:r>
            <a:r>
              <a:rPr lang="cs-CZ" dirty="0" smtClean="0"/>
              <a:t>vyplňují pukliny</a:t>
            </a:r>
          </a:p>
          <a:p>
            <a:r>
              <a:rPr lang="cs-CZ" dirty="0" smtClean="0"/>
              <a:t>Vystupují na povrch jako </a:t>
            </a:r>
            <a:r>
              <a:rPr lang="cs-CZ" b="1" dirty="0" smtClean="0"/>
              <a:t>LOŽISKA RUD BAREVNÝCH KOVŮ</a:t>
            </a:r>
          </a:p>
          <a:p>
            <a:r>
              <a:rPr lang="cs-CZ" dirty="0" smtClean="0"/>
              <a:t>Průmyslově se z nich získává </a:t>
            </a:r>
            <a:r>
              <a:rPr lang="cs-CZ" b="1" dirty="0" smtClean="0"/>
              <a:t>– MĚĎ, ZINEK, OLOVO</a:t>
            </a:r>
          </a:p>
          <a:p>
            <a:r>
              <a:rPr lang="cs-CZ" b="1" u="sng" dirty="0" smtClean="0"/>
              <a:t>SULFIDY – pyrit, chalkopyrit, sfalerit, galenit</a:t>
            </a:r>
            <a:r>
              <a:rPr lang="cs-CZ" b="1" dirty="0" smtClean="0"/>
              <a:t>. </a:t>
            </a:r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SULFIDY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 rot="21600000">
            <a:off x="285720" y="1935480"/>
            <a:ext cx="8858280" cy="4389120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PYRIT </a:t>
            </a:r>
          </a:p>
          <a:p>
            <a:r>
              <a:rPr lang="cs-CZ" dirty="0" smtClean="0"/>
              <a:t>Světle žlutý kovový minerál – </a:t>
            </a:r>
            <a:r>
              <a:rPr lang="cs-CZ" b="1" dirty="0" smtClean="0"/>
              <a:t>barva vrypu šedá až černá</a:t>
            </a:r>
          </a:p>
          <a:p>
            <a:r>
              <a:rPr lang="cs-CZ" dirty="0" smtClean="0"/>
              <a:t>V rudních žilách i horninách, ale i v </a:t>
            </a:r>
            <a:r>
              <a:rPr lang="cs-CZ" b="1" dirty="0" smtClean="0"/>
              <a:t>UHLÍ </a:t>
            </a:r>
          </a:p>
          <a:p>
            <a:r>
              <a:rPr lang="cs-CZ" dirty="0" smtClean="0"/>
              <a:t>Je železná ruda – získává se z něj</a:t>
            </a:r>
            <a:r>
              <a:rPr lang="cs-CZ" b="1" dirty="0" smtClean="0"/>
              <a:t> ŽELEZO</a:t>
            </a:r>
          </a:p>
          <a:p>
            <a:r>
              <a:rPr lang="cs-CZ" b="1" dirty="0" smtClean="0"/>
              <a:t>Nejrozšířenější sulfid – kočičí zlato</a:t>
            </a:r>
          </a:p>
          <a:p>
            <a:endParaRPr lang="cs-CZ" b="1" dirty="0" smtClean="0"/>
          </a:p>
          <a:p>
            <a:r>
              <a:rPr lang="cs-CZ" b="1" dirty="0" smtClean="0"/>
              <a:t>CHALKOPYRIT</a:t>
            </a:r>
          </a:p>
          <a:p>
            <a:r>
              <a:rPr lang="cs-CZ" dirty="0" smtClean="0"/>
              <a:t>Ruda </a:t>
            </a:r>
            <a:r>
              <a:rPr lang="cs-CZ" b="1" dirty="0" smtClean="0"/>
              <a:t>mědi, </a:t>
            </a:r>
            <a:r>
              <a:rPr lang="cs-CZ" dirty="0" smtClean="0"/>
              <a:t>oranžovožlutá barva</a:t>
            </a:r>
          </a:p>
          <a:p>
            <a:r>
              <a:rPr lang="cs-CZ" dirty="0" smtClean="0"/>
              <a:t>Mění se na limonit působením atmosféry</a:t>
            </a:r>
          </a:p>
          <a:p>
            <a:r>
              <a:rPr lang="cs-CZ" dirty="0" smtClean="0"/>
              <a:t>Vysoká elektrická vodivost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SULFIDY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SFALERIT </a:t>
            </a:r>
          </a:p>
          <a:p>
            <a:r>
              <a:rPr lang="cs-CZ" dirty="0" smtClean="0"/>
              <a:t>Ruda </a:t>
            </a:r>
            <a:r>
              <a:rPr lang="cs-CZ" b="1" dirty="0" smtClean="0"/>
              <a:t>zinku </a:t>
            </a:r>
            <a:r>
              <a:rPr lang="cs-CZ" dirty="0" smtClean="0"/>
              <a:t>– baterie a monočlánky, železo se jím chrání proti korozi – pozinkované plechy</a:t>
            </a:r>
          </a:p>
          <a:p>
            <a:r>
              <a:rPr lang="cs-CZ" dirty="0" smtClean="0"/>
              <a:t>Hnědá, skořicová barva, </a:t>
            </a:r>
          </a:p>
          <a:p>
            <a:endParaRPr lang="cs-CZ" dirty="0" smtClean="0"/>
          </a:p>
          <a:p>
            <a:r>
              <a:rPr lang="cs-CZ" b="1" dirty="0" smtClean="0"/>
              <a:t>GALENIT</a:t>
            </a:r>
          </a:p>
          <a:p>
            <a:r>
              <a:rPr lang="cs-CZ" dirty="0" smtClean="0"/>
              <a:t>Ruda </a:t>
            </a:r>
            <a:r>
              <a:rPr lang="cs-CZ" b="1" dirty="0" smtClean="0"/>
              <a:t>olova </a:t>
            </a:r>
            <a:r>
              <a:rPr lang="cs-CZ" dirty="0" smtClean="0"/>
              <a:t>– výroba desek do akumulátorů</a:t>
            </a:r>
          </a:p>
          <a:p>
            <a:r>
              <a:rPr lang="cs-CZ" dirty="0" smtClean="0"/>
              <a:t>Ruda</a:t>
            </a:r>
            <a:r>
              <a:rPr lang="cs-CZ" b="1" dirty="0" smtClean="0"/>
              <a:t> stříbra </a:t>
            </a:r>
          </a:p>
          <a:p>
            <a:r>
              <a:rPr lang="cs-CZ" dirty="0" smtClean="0"/>
              <a:t>Šedý, kovový lesk</a:t>
            </a:r>
          </a:p>
          <a:p>
            <a:r>
              <a:rPr lang="cs-CZ" b="1" dirty="0" smtClean="0"/>
              <a:t>Olovo je jedovaté!!</a:t>
            </a:r>
            <a:endParaRPr lang="cs-CZ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tabulku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935164"/>
          <a:ext cx="8401080" cy="49228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4173"/>
                <a:gridCol w="2824173"/>
                <a:gridCol w="2752734"/>
              </a:tblGrid>
              <a:tr h="984567">
                <a:tc>
                  <a:txBody>
                    <a:bodyPr/>
                    <a:lstStyle/>
                    <a:p>
                      <a:pPr algn="ctr"/>
                      <a:r>
                        <a:rPr lang="cs-CZ" sz="2400" smtClean="0"/>
                        <a:t>SULFID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CHEMICKÝ</a:t>
                      </a:r>
                      <a:r>
                        <a:rPr lang="cs-CZ" sz="2400" baseline="0" dirty="0" smtClean="0"/>
                        <a:t> VZOREC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RUDA ….</a:t>
                      </a:r>
                      <a:endParaRPr lang="cs-CZ" sz="2400" dirty="0"/>
                    </a:p>
                  </a:txBody>
                  <a:tcPr/>
                </a:tc>
              </a:tr>
              <a:tr h="984567">
                <a:tc>
                  <a:txBody>
                    <a:bodyPr/>
                    <a:lstStyle/>
                    <a:p>
                      <a:pPr algn="ctr"/>
                      <a:endParaRPr lang="cs-CZ" sz="2400" b="1" dirty="0" smtClean="0"/>
                    </a:p>
                    <a:p>
                      <a:pPr algn="ctr"/>
                      <a:r>
                        <a:rPr lang="cs-CZ" sz="2400" b="1" dirty="0" smtClean="0"/>
                        <a:t>PYRIT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84567">
                <a:tc>
                  <a:txBody>
                    <a:bodyPr/>
                    <a:lstStyle/>
                    <a:p>
                      <a:pPr algn="ctr"/>
                      <a:endParaRPr lang="cs-CZ" sz="2400" b="1" dirty="0" smtClean="0"/>
                    </a:p>
                    <a:p>
                      <a:pPr algn="ctr"/>
                      <a:r>
                        <a:rPr lang="cs-CZ" sz="2400" b="1" dirty="0" smtClean="0"/>
                        <a:t>CHALKOPYRIT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84567">
                <a:tc>
                  <a:txBody>
                    <a:bodyPr/>
                    <a:lstStyle/>
                    <a:p>
                      <a:pPr algn="ctr"/>
                      <a:endParaRPr lang="cs-CZ" sz="2400" b="1" dirty="0" smtClean="0"/>
                    </a:p>
                    <a:p>
                      <a:pPr algn="ctr"/>
                      <a:r>
                        <a:rPr lang="cs-CZ" sz="2400" b="1" dirty="0" smtClean="0"/>
                        <a:t>GALENIT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84567">
                <a:tc>
                  <a:txBody>
                    <a:bodyPr/>
                    <a:lstStyle/>
                    <a:p>
                      <a:pPr algn="ctr"/>
                      <a:endParaRPr lang="cs-CZ" sz="2400" b="1" dirty="0" smtClean="0"/>
                    </a:p>
                    <a:p>
                      <a:pPr algn="ctr"/>
                      <a:r>
                        <a:rPr lang="cs-CZ" sz="2400" b="1" dirty="0" smtClean="0"/>
                        <a:t>SFALERIT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minerály ve větách…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Adame, ty staré noviny zahoď. _________________</a:t>
            </a:r>
          </a:p>
          <a:p>
            <a:r>
              <a:rPr lang="cs-CZ" dirty="0" smtClean="0"/>
              <a:t>V dešti je nejlepší zahalit se do pláštěnky.________</a:t>
            </a:r>
          </a:p>
          <a:p>
            <a:r>
              <a:rPr lang="cs-CZ" dirty="0" smtClean="0"/>
              <a:t>Doma stekla voda po okně.____________________</a:t>
            </a:r>
          </a:p>
          <a:p>
            <a:r>
              <a:rPr lang="cs-CZ" dirty="0" smtClean="0"/>
              <a:t>Nekal citrónovou šťávu. ______________________</a:t>
            </a:r>
          </a:p>
          <a:p>
            <a:r>
              <a:rPr lang="cs-CZ" dirty="0" smtClean="0"/>
              <a:t>Na věži ve Cvikově straší. _____________________</a:t>
            </a:r>
          </a:p>
          <a:p>
            <a:r>
              <a:rPr lang="cs-CZ" dirty="0" smtClean="0"/>
              <a:t>Máma odvezla Tomáše na kroužek. ____________</a:t>
            </a:r>
          </a:p>
          <a:p>
            <a:r>
              <a:rPr lang="cs-CZ" dirty="0" smtClean="0"/>
              <a:t>Vlčí stopa zapadla sněhem. ___________________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Matyášek</a:t>
            </a:r>
            <a:r>
              <a:rPr lang="cs-CZ" dirty="0" smtClean="0"/>
              <a:t> J., Hrubý Z., PŘÍRODOPIS – GEOLOGIE A EKOLOGIE, 2010, NOVÁ ŠKOLA, 132 s.</a:t>
            </a:r>
          </a:p>
          <a:p>
            <a:r>
              <a:rPr lang="cs-CZ" dirty="0" smtClean="0"/>
              <a:t>Švecová M., Matějka D., PŘÍRODOPIS 9 učebnice pro základní školy a víceletá gymnázia, 2007, FRAUS, 128 s.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115</TotalTime>
  <Words>357</Words>
  <Application>Microsoft Office PowerPoint</Application>
  <PresentationFormat>Předvádění na obrazovce (4:3)</PresentationFormat>
  <Paragraphs>63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SULFIDY</vt:lpstr>
      <vt:lpstr>SULFIDY</vt:lpstr>
      <vt:lpstr>SULFIDY</vt:lpstr>
      <vt:lpstr>Doplň tabulku</vt:lpstr>
      <vt:lpstr>Najdi minerály ve větách…</vt:lpstr>
      <vt:lpstr>Zdroj: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Ladka</dc:creator>
  <cp:lastModifiedBy>user</cp:lastModifiedBy>
  <cp:revision>13</cp:revision>
  <dcterms:created xsi:type="dcterms:W3CDTF">2012-08-02T12:31:53Z</dcterms:created>
  <dcterms:modified xsi:type="dcterms:W3CDTF">2012-12-06T13:37:27Z</dcterms:modified>
</cp:coreProperties>
</file>