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2" r:id="rId6"/>
    <p:sldId id="263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</a:t>
          </a:r>
          <a:r>
            <a:rPr lang="cs-CZ" sz="1200" smtClean="0"/>
            <a:t>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VY_32_13_19 Letouni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8.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3E54975-8958-48BC-ACB1-42DB56F86ACF}" type="presOf" srcId="{1D895EAB-76A7-41C6-9C6C-7D303AD4C23C}" destId="{94413E88-B296-45A5-9057-6B5765B63A8F}" srcOrd="1" destOrd="0" presId="urn:microsoft.com/office/officeart/2005/8/layout/target3"/>
    <dgm:cxn modelId="{51FF8955-68C7-4EF5-9EA7-116594A12429}" type="presOf" srcId="{ABD4D77B-BA54-4DFB-A762-4C734220F9AA}" destId="{A6703DA5-6D74-4C8B-9C82-31DC93531BC2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90777341-C6E3-4BE2-9CF0-BBF8B05488C3}" type="presOf" srcId="{A4836DAF-3E6B-4198-A089-B3C0D0384F2B}" destId="{4F0AD45D-7E6A-4C4A-90DF-90E27C4B175D}" srcOrd="0" destOrd="0" presId="urn:microsoft.com/office/officeart/2005/8/layout/target3"/>
    <dgm:cxn modelId="{C362548E-6F69-4CF7-842F-BDC78339BBBD}" type="presOf" srcId="{D9242A4C-F33A-42E2-BFA4-EC80805DCD32}" destId="{7DDB6D97-C311-42E1-B77C-B194BAE75773}" srcOrd="0" destOrd="0" presId="urn:microsoft.com/office/officeart/2005/8/layout/target3"/>
    <dgm:cxn modelId="{9CC5189E-9134-4080-A8A2-6C12FCD2E616}" type="presOf" srcId="{A4836DAF-3E6B-4198-A089-B3C0D0384F2B}" destId="{36B74B1E-3C18-4C06-BA03-CB2EB266F8FF}" srcOrd="1" destOrd="0" presId="urn:microsoft.com/office/officeart/2005/8/layout/target3"/>
    <dgm:cxn modelId="{D88C9100-3F68-4F8A-A778-B04108813BAB}" type="presOf" srcId="{D9242A4C-F33A-42E2-BFA4-EC80805DCD32}" destId="{5A434D34-FA65-40B0-A4CE-3A1E2B14A215}" srcOrd="1" destOrd="0" presId="urn:microsoft.com/office/officeart/2005/8/layout/target3"/>
    <dgm:cxn modelId="{28A475F6-CAFA-4B5E-AA59-16905312F6A3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60D5F190-0F66-487D-9A1C-374435B270EB}" type="presOf" srcId="{FFA013E9-5C5D-404D-8688-08171EA7A387}" destId="{359A210A-E8C9-4FD6-9BC7-434F4455A6B5}" srcOrd="1" destOrd="0" presId="urn:microsoft.com/office/officeart/2005/8/layout/target3"/>
    <dgm:cxn modelId="{101EA5A4-821D-44DF-825C-4FCA81BE6145}" type="presOf" srcId="{ABD4D77B-BA54-4DFB-A762-4C734220F9AA}" destId="{AAB7E4A6-9D01-402C-9D7A-6D30767F0B58}" srcOrd="0" destOrd="0" presId="urn:microsoft.com/office/officeart/2005/8/layout/target3"/>
    <dgm:cxn modelId="{7865DF57-DEB2-4038-9E95-98B3E528D412}" type="presOf" srcId="{FFA013E9-5C5D-404D-8688-08171EA7A387}" destId="{E1DA18CB-4B0A-4D0C-9459-15C4B327891F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A44888A8-4A0F-47AD-B5DA-2ED79F3E7BCB}" type="presOf" srcId="{1D895EAB-76A7-41C6-9C6C-7D303AD4C23C}" destId="{347D85BD-7382-4413-9298-D06CC996458A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A1E3BA91-B446-4BEB-8033-E00E4B7E234A}" type="presParOf" srcId="{2D933DCE-BBEA-46A5-98BC-CA41A7DBB761}" destId="{D3A73299-62A4-4767-8E25-C16133A0B902}" srcOrd="0" destOrd="0" presId="urn:microsoft.com/office/officeart/2005/8/layout/target3"/>
    <dgm:cxn modelId="{F2697B25-9982-4124-8327-9974C638C674}" type="presParOf" srcId="{2D933DCE-BBEA-46A5-98BC-CA41A7DBB761}" destId="{EE30B2AF-DDC9-42DB-9092-5595C6257A57}" srcOrd="1" destOrd="0" presId="urn:microsoft.com/office/officeart/2005/8/layout/target3"/>
    <dgm:cxn modelId="{FFB8452E-CC43-4E22-8E41-F7E36D5B552D}" type="presParOf" srcId="{2D933DCE-BBEA-46A5-98BC-CA41A7DBB761}" destId="{E1DA18CB-4B0A-4D0C-9459-15C4B327891F}" srcOrd="2" destOrd="0" presId="urn:microsoft.com/office/officeart/2005/8/layout/target3"/>
    <dgm:cxn modelId="{A276925B-BABD-42B2-960C-FFED32C2E265}" type="presParOf" srcId="{2D933DCE-BBEA-46A5-98BC-CA41A7DBB761}" destId="{29996EEB-8589-4AED-9C98-E2204A026234}" srcOrd="3" destOrd="0" presId="urn:microsoft.com/office/officeart/2005/8/layout/target3"/>
    <dgm:cxn modelId="{5C5F2AA5-DB2B-471A-B7EB-79521E7AEED9}" type="presParOf" srcId="{2D933DCE-BBEA-46A5-98BC-CA41A7DBB761}" destId="{056AE7B2-579D-40D1-A57C-4E33BFED76BE}" srcOrd="4" destOrd="0" presId="urn:microsoft.com/office/officeart/2005/8/layout/target3"/>
    <dgm:cxn modelId="{3F630767-C36B-43A1-9D36-18121AED059C}" type="presParOf" srcId="{2D933DCE-BBEA-46A5-98BC-CA41A7DBB761}" destId="{4F0AD45D-7E6A-4C4A-90DF-90E27C4B175D}" srcOrd="5" destOrd="0" presId="urn:microsoft.com/office/officeart/2005/8/layout/target3"/>
    <dgm:cxn modelId="{8572A257-ED2D-466D-AFEB-C91F5125C230}" type="presParOf" srcId="{2D933DCE-BBEA-46A5-98BC-CA41A7DBB761}" destId="{1804A346-BBD3-438B-AE0F-7BEBB1E2AF96}" srcOrd="6" destOrd="0" presId="urn:microsoft.com/office/officeart/2005/8/layout/target3"/>
    <dgm:cxn modelId="{AA52B946-DFBA-4F64-81F6-D2005311A329}" type="presParOf" srcId="{2D933DCE-BBEA-46A5-98BC-CA41A7DBB761}" destId="{60CB9877-708D-4C64-AA73-CFD3F3076BC2}" srcOrd="7" destOrd="0" presId="urn:microsoft.com/office/officeart/2005/8/layout/target3"/>
    <dgm:cxn modelId="{D8A3413C-9C9B-46B5-90A8-FE924D46EB94}" type="presParOf" srcId="{2D933DCE-BBEA-46A5-98BC-CA41A7DBB761}" destId="{347D85BD-7382-4413-9298-D06CC996458A}" srcOrd="8" destOrd="0" presId="urn:microsoft.com/office/officeart/2005/8/layout/target3"/>
    <dgm:cxn modelId="{04CF760F-4427-4714-8FF0-51AEF7FCFA17}" type="presParOf" srcId="{2D933DCE-BBEA-46A5-98BC-CA41A7DBB761}" destId="{C4DD5B9C-4D9E-449D-A063-107A759DF3D1}" srcOrd="9" destOrd="0" presId="urn:microsoft.com/office/officeart/2005/8/layout/target3"/>
    <dgm:cxn modelId="{128CD21B-3E7C-401F-8A0E-380FC07A8634}" type="presParOf" srcId="{2D933DCE-BBEA-46A5-98BC-CA41A7DBB761}" destId="{CD515E15-5457-47F2-8109-A2A59D66C930}" srcOrd="10" destOrd="0" presId="urn:microsoft.com/office/officeart/2005/8/layout/target3"/>
    <dgm:cxn modelId="{CA3BA1C4-9AAA-4116-8177-FE873A2F8FFE}" type="presParOf" srcId="{2D933DCE-BBEA-46A5-98BC-CA41A7DBB761}" destId="{7DDB6D97-C311-42E1-B77C-B194BAE75773}" srcOrd="11" destOrd="0" presId="urn:microsoft.com/office/officeart/2005/8/layout/target3"/>
    <dgm:cxn modelId="{248F910A-5469-484D-A204-06732405F380}" type="presParOf" srcId="{2D933DCE-BBEA-46A5-98BC-CA41A7DBB761}" destId="{DE2B4424-17B1-4404-A13F-04051C43B79D}" srcOrd="12" destOrd="0" presId="urn:microsoft.com/office/officeart/2005/8/layout/target3"/>
    <dgm:cxn modelId="{E60066C3-0ECE-41A0-8A4F-B53D10936951}" type="presParOf" srcId="{2D933DCE-BBEA-46A5-98BC-CA41A7DBB761}" destId="{555607BD-8A1D-4EBB-825A-8C74A1FB0FFC}" srcOrd="13" destOrd="0" presId="urn:microsoft.com/office/officeart/2005/8/layout/target3"/>
    <dgm:cxn modelId="{DB099318-0BDC-431A-ADB7-6C7DE64FE7E9}" type="presParOf" srcId="{2D933DCE-BBEA-46A5-98BC-CA41A7DBB761}" destId="{AAB7E4A6-9D01-402C-9D7A-6D30767F0B58}" srcOrd="14" destOrd="0" presId="urn:microsoft.com/office/officeart/2005/8/layout/target3"/>
    <dgm:cxn modelId="{56BD863B-F43D-4EB3-A5F9-D0075995C0F8}" type="presParOf" srcId="{2D933DCE-BBEA-46A5-98BC-CA41A7DBB761}" destId="{359A210A-E8C9-4FD6-9BC7-434F4455A6B5}" srcOrd="15" destOrd="0" presId="urn:microsoft.com/office/officeart/2005/8/layout/target3"/>
    <dgm:cxn modelId="{9EF968A4-2D18-49C4-882A-1F8BC2EAC04D}" type="presParOf" srcId="{2D933DCE-BBEA-46A5-98BC-CA41A7DBB761}" destId="{36B74B1E-3C18-4C06-BA03-CB2EB266F8FF}" srcOrd="16" destOrd="0" presId="urn:microsoft.com/office/officeart/2005/8/layout/target3"/>
    <dgm:cxn modelId="{14EEC645-4CBE-4202-B9D1-7F78FFD50B97}" type="presParOf" srcId="{2D933DCE-BBEA-46A5-98BC-CA41A7DBB761}" destId="{94413E88-B296-45A5-9057-6B5765B63A8F}" srcOrd="17" destOrd="0" presId="urn:microsoft.com/office/officeart/2005/8/layout/target3"/>
    <dgm:cxn modelId="{C9A01DF3-E364-4FEF-AADE-C47963E67D70}" type="presParOf" srcId="{2D933DCE-BBEA-46A5-98BC-CA41A7DBB761}" destId="{5A434D34-FA65-40B0-A4CE-3A1E2B14A215}" srcOrd="18" destOrd="0" presId="urn:microsoft.com/office/officeart/2005/8/layout/target3"/>
    <dgm:cxn modelId="{7F8745C2-B372-434B-84A5-0880C014D33E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</a:t>
          </a:r>
          <a:r>
            <a:rPr lang="cs-CZ" sz="1200" kern="1200" smtClean="0"/>
            <a:t>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VY_32_13_19 Letouni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8.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E23266-D75C-4E8B-BB18-031E06995F9C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C676E8-2349-4C4D-996C-16E08EBFC4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3672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18.12.2012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73088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18.12.2012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8441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18.12.2012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47959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18.12.2012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1615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18.12.2012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5978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18.12.2012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40292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18.12.2012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18507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18.12.2012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7078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18.12.2012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549A5EB-2ADE-42A8-9E25-D1FAFB7C871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4677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18.12.2012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42583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E304A-37E2-42B5-B9EF-61FDD8DC1A93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18.12.2012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9A5EB-2ADE-42A8-9E25-D1FAFB7C871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7075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51E304A-37E2-42B5-B9EF-61FDD8DC1A93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18.12.2012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549A5EB-2ADE-42A8-9E25-D1FAFB7C871D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785522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e/e0/Myotis_myotis,_nursery_roost.jpg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133105649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4750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LETOUNI</a:t>
            </a:r>
          </a:p>
          <a:p>
            <a:r>
              <a:rPr lang="cs-CZ" dirty="0" smtClean="0"/>
              <a:t>Slide 3 – teorie k tématu: LETOUNI</a:t>
            </a:r>
          </a:p>
          <a:p>
            <a:r>
              <a:rPr lang="cs-CZ" dirty="0" smtClean="0"/>
              <a:t>Slide 4  - žák na základě výukového rozhovoru správně přiřadí charakteristiku k vybrané skupině letounů</a:t>
            </a:r>
          </a:p>
          <a:p>
            <a:r>
              <a:rPr lang="cs-CZ" dirty="0" smtClean="0"/>
              <a:t>Slide 5 – netopýr velký</a:t>
            </a:r>
          </a:p>
          <a:p>
            <a:r>
              <a:rPr lang="cs-CZ" dirty="0" smtClean="0"/>
              <a:t>Slide 6 – žáci se pokusí vymyslet „rýmovačku“ o netopýrovi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0622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Letouni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Aktivní pohyb ve vzduchu</a:t>
            </a:r>
          </a:p>
          <a:p>
            <a:r>
              <a:rPr lang="cs-CZ" dirty="0" smtClean="0"/>
              <a:t>Přední končetiny přeměněny v křídla</a:t>
            </a:r>
          </a:p>
          <a:p>
            <a:r>
              <a:rPr lang="cs-CZ" dirty="0" smtClean="0"/>
              <a:t>Tenká létací blána – rychlý, tichý, obratný let. </a:t>
            </a:r>
          </a:p>
          <a:p>
            <a:r>
              <a:rPr lang="cs-CZ" dirty="0" smtClean="0"/>
              <a:t>Noční savci</a:t>
            </a:r>
          </a:p>
          <a:p>
            <a:r>
              <a:rPr lang="cs-CZ" b="1" dirty="0" smtClean="0"/>
              <a:t>ECHOLOKACE</a:t>
            </a:r>
            <a:r>
              <a:rPr lang="cs-CZ" dirty="0" smtClean="0"/>
              <a:t> – vysílání ultrazvukových signálů tlamičkou a jejich odraz zachycují sluchem – UČ 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0755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Letouni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95536" y="3573016"/>
            <a:ext cx="2304256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95536" y="1914721"/>
            <a:ext cx="2304256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95536" y="5313623"/>
            <a:ext cx="2304256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874660" y="1914720"/>
            <a:ext cx="4680520" cy="1154239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885181" y="3524975"/>
            <a:ext cx="4680520" cy="1154239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851920" y="5492587"/>
            <a:ext cx="4680520" cy="1154239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227687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NETOPÝŘI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102094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VRÁPENCI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5805264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KALONI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95936" y="2060848"/>
            <a:ext cx="45365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HMYZOŽŘAVÍ S BLANITÝMI VÝRŮSTKY NA ČENICHU, KTERÝ JIM POMÁHÁ SE ORIENTOVAT V PROSTORU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95935" y="3717032"/>
            <a:ext cx="45697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BÝLOŽRAVÍ, ŽIJÍCÍ V TROPECH ASIE A AFRIKY, AKTIVNÍ I VE DNE, ŽIVÍ SE OVOCEM, POTRAVU HLEDAJÍ CELÝ DEN.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85181" y="5733256"/>
            <a:ext cx="45032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ŽIJÍ VE VELKÝCH KOLONIÍ, MLÁĎATA – HOLÁ A SLEPÁ, ZAVĚŠENA NA BŘIŠE SAMICE. ZÁKONEM CHRÁNĚNÍ.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3211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Netopýři – netopýr velký </a:t>
            </a:r>
            <a:endParaRPr lang="cs-CZ" dirty="0"/>
          </a:p>
        </p:txBody>
      </p:sp>
      <p:pic>
        <p:nvPicPr>
          <p:cNvPr id="1026" name="Picture 2" descr="Soubor:Myotis myotis, nursery roos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61881"/>
            <a:ext cx="5616624" cy="4215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56176" y="1961881"/>
            <a:ext cx="27363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Rozpětí křídel – 35 cm</a:t>
            </a:r>
          </a:p>
          <a:p>
            <a:r>
              <a:rPr lang="cs-CZ" sz="2000" dirty="0" smtClean="0"/>
              <a:t>Živí se hmyzem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6176983"/>
            <a:ext cx="55446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i="1" dirty="0" smtClean="0"/>
              <a:t>Zdroj: </a:t>
            </a:r>
            <a:r>
              <a:rPr lang="cs-CZ" sz="1200" i="1" dirty="0" smtClean="0"/>
              <a:t>http://cs.wikipedia.org/wiki/Soubor:Myotis_myotis,_nursery_roost.jpg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xmlns="" val="4854482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Vymyslete „rýmovačku“ o netopýrovi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584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Vaněčková I., </a:t>
            </a:r>
            <a:r>
              <a:rPr lang="cs-CZ" sz="2000" dirty="0" err="1"/>
              <a:t>Skýbová</a:t>
            </a:r>
            <a:r>
              <a:rPr lang="cs-CZ" sz="2000" dirty="0"/>
              <a:t> J., Markvartová D., Hejda T., PŘÍRODOPIS 8, učebnice pro základní školy a gymnázia, 2006, Fraus, 128 s.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err="1" smtClean="0"/>
              <a:t>Mnolf</a:t>
            </a:r>
            <a:r>
              <a:rPr lang="cs-CZ" sz="2000" dirty="0" smtClean="0"/>
              <a:t>,. http://cs.wikipedia.org</a:t>
            </a:r>
            <a:r>
              <a:rPr lang="cs-CZ" sz="2000" dirty="0"/>
              <a:t> [online][cit. </a:t>
            </a:r>
            <a:r>
              <a:rPr lang="cs-CZ" sz="2000" dirty="0" smtClean="0"/>
              <a:t>2012-09-26].</a:t>
            </a:r>
            <a:r>
              <a:rPr lang="cs-CZ" sz="2000" dirty="0"/>
              <a:t>Dostupné z </a:t>
            </a:r>
            <a:r>
              <a:rPr lang="cs-CZ" sz="2000" dirty="0" err="1" smtClean="0"/>
              <a:t>WWW:http</a:t>
            </a:r>
            <a:r>
              <a:rPr lang="cs-CZ" sz="2000" dirty="0"/>
              <a:t>://cs.wikipedia.org/wiki/Soubor:Myotis_</a:t>
            </a:r>
            <a:r>
              <a:rPr lang="cs-CZ" sz="2000" dirty="0" err="1"/>
              <a:t>myotis</a:t>
            </a:r>
            <a:r>
              <a:rPr lang="cs-CZ" sz="2000" dirty="0"/>
              <a:t>,_nursery_roost.jpg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1346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281</Words>
  <Application>Microsoft Office PowerPoint</Application>
  <PresentationFormat>Předvádění na obrazovce (4:3)</PresentationFormat>
  <Paragraphs>37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Snímek 1</vt:lpstr>
      <vt:lpstr>Anotace</vt:lpstr>
      <vt:lpstr>Letouni</vt:lpstr>
      <vt:lpstr>Letouni</vt:lpstr>
      <vt:lpstr>Netopýři – netopýr velký </vt:lpstr>
      <vt:lpstr>Hra: 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Dum</cp:lastModifiedBy>
  <cp:revision>6</cp:revision>
  <dcterms:created xsi:type="dcterms:W3CDTF">2012-09-26T10:21:13Z</dcterms:created>
  <dcterms:modified xsi:type="dcterms:W3CDTF">2012-12-18T14:53:27Z</dcterms:modified>
</cp:coreProperties>
</file>