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62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Klusáková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VY_32_13-13 Potravní </a:t>
          </a:r>
          <a:r>
            <a:rPr lang="cs-CZ" sz="1200" baseline="0" dirty="0" smtClean="0"/>
            <a:t>vztahy organismů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Přírodopis</a:t>
          </a:r>
          <a:r>
            <a:rPr lang="cs-CZ" sz="1200" dirty="0" smtClean="0"/>
            <a:t> 6.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  <dgm:t>
        <a:bodyPr/>
        <a:lstStyle/>
        <a:p>
          <a:endParaRPr lang="cs-CZ"/>
        </a:p>
      </dgm:t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64236E1-E1A7-4B0F-90F6-15CFACC33F90}" type="presOf" srcId="{FFA013E9-5C5D-404D-8688-08171EA7A387}" destId="{359A210A-E8C9-4FD6-9BC7-434F4455A6B5}" srcOrd="1" destOrd="0" presId="urn:microsoft.com/office/officeart/2005/8/layout/target3"/>
    <dgm:cxn modelId="{2A0C1E38-D805-40E3-AF56-BAE104CD6F8C}" type="presOf" srcId="{D9242A4C-F33A-42E2-BFA4-EC80805DCD32}" destId="{7DDB6D97-C311-42E1-B77C-B194BAE75773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617974C0-A150-460D-BB3B-1661C119562E}" type="presOf" srcId="{DAAD5A11-3EBC-47AE-AB1C-4F1B938732A7}" destId="{2D933DCE-BBEA-46A5-98BC-CA41A7DBB761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B5987C4A-A9F9-43C7-A1DE-A8F04D85B510}" type="presOf" srcId="{1D895EAB-76A7-41C6-9C6C-7D303AD4C23C}" destId="{94413E88-B296-45A5-9057-6B5765B63A8F}" srcOrd="1" destOrd="0" presId="urn:microsoft.com/office/officeart/2005/8/layout/target3"/>
    <dgm:cxn modelId="{62FABCDF-4EA1-474B-86F1-F168EFBC93A9}" type="presOf" srcId="{D9242A4C-F33A-42E2-BFA4-EC80805DCD32}" destId="{5A434D34-FA65-40B0-A4CE-3A1E2B14A215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77A5B5D0-7896-44EC-BAC5-434AA29BA62B}" type="presOf" srcId="{1D895EAB-76A7-41C6-9C6C-7D303AD4C23C}" destId="{347D85BD-7382-4413-9298-D06CC996458A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735C7C3B-777C-48DC-AC34-B06C1A0D4F62}" type="presOf" srcId="{ABD4D77B-BA54-4DFB-A762-4C734220F9AA}" destId="{A6703DA5-6D74-4C8B-9C82-31DC93531BC2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D205FDE1-3F45-4821-A3C0-AD4BF0F2255E}" type="presOf" srcId="{A4836DAF-3E6B-4198-A089-B3C0D0384F2B}" destId="{36B74B1E-3C18-4C06-BA03-CB2EB266F8FF}" srcOrd="1" destOrd="0" presId="urn:microsoft.com/office/officeart/2005/8/layout/target3"/>
    <dgm:cxn modelId="{486B7B2D-4638-4AE5-A4CA-DE9EAA04D0F9}" type="presOf" srcId="{A4836DAF-3E6B-4198-A089-B3C0D0384F2B}" destId="{4F0AD45D-7E6A-4C4A-90DF-90E27C4B175D}" srcOrd="0" destOrd="0" presId="urn:microsoft.com/office/officeart/2005/8/layout/target3"/>
    <dgm:cxn modelId="{5CF6AE8B-952E-40C7-8E9B-370428979476}" type="presOf" srcId="{FFA013E9-5C5D-404D-8688-08171EA7A387}" destId="{E1DA18CB-4B0A-4D0C-9459-15C4B327891F}" srcOrd="0" destOrd="0" presId="urn:microsoft.com/office/officeart/2005/8/layout/target3"/>
    <dgm:cxn modelId="{D216A16B-2488-4DDF-8201-161A83BABD88}" type="presOf" srcId="{ABD4D77B-BA54-4DFB-A762-4C734220F9AA}" destId="{AAB7E4A6-9D01-402C-9D7A-6D30767F0B58}" srcOrd="0" destOrd="0" presId="urn:microsoft.com/office/officeart/2005/8/layout/target3"/>
    <dgm:cxn modelId="{25A063C8-E2F5-4EB9-9439-DC7661660B20}" type="presParOf" srcId="{2D933DCE-BBEA-46A5-98BC-CA41A7DBB761}" destId="{D3A73299-62A4-4767-8E25-C16133A0B902}" srcOrd="0" destOrd="0" presId="urn:microsoft.com/office/officeart/2005/8/layout/target3"/>
    <dgm:cxn modelId="{6E2DD30A-574B-4BE1-93F2-BFFC42991B27}" type="presParOf" srcId="{2D933DCE-BBEA-46A5-98BC-CA41A7DBB761}" destId="{EE30B2AF-DDC9-42DB-9092-5595C6257A57}" srcOrd="1" destOrd="0" presId="urn:microsoft.com/office/officeart/2005/8/layout/target3"/>
    <dgm:cxn modelId="{1C7D2896-165C-4A95-870A-37105CD7FC4B}" type="presParOf" srcId="{2D933DCE-BBEA-46A5-98BC-CA41A7DBB761}" destId="{E1DA18CB-4B0A-4D0C-9459-15C4B327891F}" srcOrd="2" destOrd="0" presId="urn:microsoft.com/office/officeart/2005/8/layout/target3"/>
    <dgm:cxn modelId="{DCBFDF00-33F1-45CD-9D87-F5D3CA164FF4}" type="presParOf" srcId="{2D933DCE-BBEA-46A5-98BC-CA41A7DBB761}" destId="{29996EEB-8589-4AED-9C98-E2204A026234}" srcOrd="3" destOrd="0" presId="urn:microsoft.com/office/officeart/2005/8/layout/target3"/>
    <dgm:cxn modelId="{3239D9A0-D052-4486-9621-3F3F802AB0DD}" type="presParOf" srcId="{2D933DCE-BBEA-46A5-98BC-CA41A7DBB761}" destId="{056AE7B2-579D-40D1-A57C-4E33BFED76BE}" srcOrd="4" destOrd="0" presId="urn:microsoft.com/office/officeart/2005/8/layout/target3"/>
    <dgm:cxn modelId="{0A99450A-F272-4C3E-889A-077336E8B921}" type="presParOf" srcId="{2D933DCE-BBEA-46A5-98BC-CA41A7DBB761}" destId="{4F0AD45D-7E6A-4C4A-90DF-90E27C4B175D}" srcOrd="5" destOrd="0" presId="urn:microsoft.com/office/officeart/2005/8/layout/target3"/>
    <dgm:cxn modelId="{55C3DA81-6EE9-460E-BA6B-3DA53C51E84A}" type="presParOf" srcId="{2D933DCE-BBEA-46A5-98BC-CA41A7DBB761}" destId="{1804A346-BBD3-438B-AE0F-7BEBB1E2AF96}" srcOrd="6" destOrd="0" presId="urn:microsoft.com/office/officeart/2005/8/layout/target3"/>
    <dgm:cxn modelId="{BD1A02C2-DC55-4218-88E3-1AC440285A55}" type="presParOf" srcId="{2D933DCE-BBEA-46A5-98BC-CA41A7DBB761}" destId="{60CB9877-708D-4C64-AA73-CFD3F3076BC2}" srcOrd="7" destOrd="0" presId="urn:microsoft.com/office/officeart/2005/8/layout/target3"/>
    <dgm:cxn modelId="{559D422D-0D70-461C-9734-95F4FFB5245F}" type="presParOf" srcId="{2D933DCE-BBEA-46A5-98BC-CA41A7DBB761}" destId="{347D85BD-7382-4413-9298-D06CC996458A}" srcOrd="8" destOrd="0" presId="urn:microsoft.com/office/officeart/2005/8/layout/target3"/>
    <dgm:cxn modelId="{752C1F33-5123-4F34-B627-A1591099AC07}" type="presParOf" srcId="{2D933DCE-BBEA-46A5-98BC-CA41A7DBB761}" destId="{C4DD5B9C-4D9E-449D-A063-107A759DF3D1}" srcOrd="9" destOrd="0" presId="urn:microsoft.com/office/officeart/2005/8/layout/target3"/>
    <dgm:cxn modelId="{D8440861-3BA3-4D57-B075-376713B9F3D7}" type="presParOf" srcId="{2D933DCE-BBEA-46A5-98BC-CA41A7DBB761}" destId="{CD515E15-5457-47F2-8109-A2A59D66C930}" srcOrd="10" destOrd="0" presId="urn:microsoft.com/office/officeart/2005/8/layout/target3"/>
    <dgm:cxn modelId="{80D8C006-C2A2-4BAB-AEE4-64CF50D5327A}" type="presParOf" srcId="{2D933DCE-BBEA-46A5-98BC-CA41A7DBB761}" destId="{7DDB6D97-C311-42E1-B77C-B194BAE75773}" srcOrd="11" destOrd="0" presId="urn:microsoft.com/office/officeart/2005/8/layout/target3"/>
    <dgm:cxn modelId="{14A0676F-C22F-45A4-A8D2-95B78A841F8D}" type="presParOf" srcId="{2D933DCE-BBEA-46A5-98BC-CA41A7DBB761}" destId="{DE2B4424-17B1-4404-A13F-04051C43B79D}" srcOrd="12" destOrd="0" presId="urn:microsoft.com/office/officeart/2005/8/layout/target3"/>
    <dgm:cxn modelId="{3F9A72DD-F525-4195-9DC9-05C875CB28B9}" type="presParOf" srcId="{2D933DCE-BBEA-46A5-98BC-CA41A7DBB761}" destId="{555607BD-8A1D-4EBB-825A-8C74A1FB0FFC}" srcOrd="13" destOrd="0" presId="urn:microsoft.com/office/officeart/2005/8/layout/target3"/>
    <dgm:cxn modelId="{752847EA-64A5-4D37-BA76-34CFB4D67263}" type="presParOf" srcId="{2D933DCE-BBEA-46A5-98BC-CA41A7DBB761}" destId="{AAB7E4A6-9D01-402C-9D7A-6D30767F0B58}" srcOrd="14" destOrd="0" presId="urn:microsoft.com/office/officeart/2005/8/layout/target3"/>
    <dgm:cxn modelId="{7147C46E-EAA1-4C6B-BFC0-E921E6F324B0}" type="presParOf" srcId="{2D933DCE-BBEA-46A5-98BC-CA41A7DBB761}" destId="{359A210A-E8C9-4FD6-9BC7-434F4455A6B5}" srcOrd="15" destOrd="0" presId="urn:microsoft.com/office/officeart/2005/8/layout/target3"/>
    <dgm:cxn modelId="{9FB871A8-09BD-4FE5-A94F-9E7797967B6F}" type="presParOf" srcId="{2D933DCE-BBEA-46A5-98BC-CA41A7DBB761}" destId="{36B74B1E-3C18-4C06-BA03-CB2EB266F8FF}" srcOrd="16" destOrd="0" presId="urn:microsoft.com/office/officeart/2005/8/layout/target3"/>
    <dgm:cxn modelId="{D31BA537-B6AF-46C7-B2D7-6FFFBFBD9EB1}" type="presParOf" srcId="{2D933DCE-BBEA-46A5-98BC-CA41A7DBB761}" destId="{94413E88-B296-45A5-9057-6B5765B63A8F}" srcOrd="17" destOrd="0" presId="urn:microsoft.com/office/officeart/2005/8/layout/target3"/>
    <dgm:cxn modelId="{0ACFE2EF-FCBF-4D71-A4C7-2EF2DF9CD606}" type="presParOf" srcId="{2D933DCE-BBEA-46A5-98BC-CA41A7DBB761}" destId="{5A434D34-FA65-40B0-A4CE-3A1E2B14A215}" srcOrd="18" destOrd="0" presId="urn:microsoft.com/office/officeart/2005/8/layout/target3"/>
    <dgm:cxn modelId="{EFFA731E-89F9-4E38-902B-D2C71EE1225E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786082" cy="27860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393041" y="0"/>
          <a:ext cx="6750891" cy="27860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393041" y="0"/>
        <a:ext cx="6750891" cy="445773"/>
      </dsp:txXfrm>
    </dsp:sp>
    <dsp:sp modelId="{056AE7B2-579D-40D1-A57C-4E33BFED76BE}">
      <dsp:nvSpPr>
        <dsp:cNvPr id="0" name=""/>
        <dsp:cNvSpPr/>
      </dsp:nvSpPr>
      <dsp:spPr>
        <a:xfrm>
          <a:off x="292538" y="445773"/>
          <a:ext cx="2201004" cy="2201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393041" y="445773"/>
          <a:ext cx="6750891" cy="2201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Ladislava Klusáková </a:t>
          </a:r>
          <a:endParaRPr lang="cs-CZ" sz="1200" kern="1200" dirty="0"/>
        </a:p>
      </dsp:txBody>
      <dsp:txXfrm>
        <a:off x="1393041" y="445773"/>
        <a:ext cx="6750891" cy="445773"/>
      </dsp:txXfrm>
    </dsp:sp>
    <dsp:sp modelId="{60CB9877-708D-4C64-AA73-CFD3F3076BC2}">
      <dsp:nvSpPr>
        <dsp:cNvPr id="0" name=""/>
        <dsp:cNvSpPr/>
      </dsp:nvSpPr>
      <dsp:spPr>
        <a:xfrm>
          <a:off x="585077" y="891546"/>
          <a:ext cx="1615927" cy="161592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393041" y="891546"/>
          <a:ext cx="6750891" cy="1615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VY_32_13-13 Potravní </a:t>
          </a:r>
          <a:r>
            <a:rPr lang="cs-CZ" sz="1200" kern="1200" baseline="0" dirty="0" smtClean="0"/>
            <a:t>vztahy organismů </a:t>
          </a:r>
          <a:endParaRPr lang="cs-CZ" sz="1200" kern="1200" dirty="0"/>
        </a:p>
      </dsp:txBody>
      <dsp:txXfrm>
        <a:off x="1393041" y="891546"/>
        <a:ext cx="6750891" cy="445773"/>
      </dsp:txXfrm>
    </dsp:sp>
    <dsp:sp modelId="{CD515E15-5457-47F2-8109-A2A59D66C930}">
      <dsp:nvSpPr>
        <dsp:cNvPr id="0" name=""/>
        <dsp:cNvSpPr/>
      </dsp:nvSpPr>
      <dsp:spPr>
        <a:xfrm>
          <a:off x="877615" y="1337319"/>
          <a:ext cx="1030850" cy="103085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390813" y="1293539"/>
          <a:ext cx="6750891" cy="103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Přírodopis</a:t>
          </a:r>
          <a:r>
            <a:rPr lang="cs-CZ" sz="1200" kern="1200" dirty="0" smtClean="0"/>
            <a:t> 6. ročník  </a:t>
          </a:r>
          <a:endParaRPr lang="cs-CZ" sz="1200" kern="1200" dirty="0"/>
        </a:p>
      </dsp:txBody>
      <dsp:txXfrm>
        <a:off x="1390813" y="1293539"/>
        <a:ext cx="6750891" cy="445773"/>
      </dsp:txXfrm>
    </dsp:sp>
    <dsp:sp modelId="{555607BD-8A1D-4EBB-825A-8C74A1FB0FFC}">
      <dsp:nvSpPr>
        <dsp:cNvPr id="0" name=""/>
        <dsp:cNvSpPr/>
      </dsp:nvSpPr>
      <dsp:spPr>
        <a:xfrm>
          <a:off x="1170154" y="1783092"/>
          <a:ext cx="445773" cy="4457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376568" y="1778768"/>
          <a:ext cx="6750891" cy="445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1376568" y="1778768"/>
        <a:ext cx="6750891" cy="445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1D5A66-7192-44CD-B750-D2BBA1C524EC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B86198-96CE-4CF8-8AFE-475E10B4A63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81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8DF4D4E-822A-443B-9342-DD6CE705FBE6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E3DB752-0E4E-4028-A67A-9600FBA65C9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50837162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3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Tato prezentace slouží k opakování učiva na téma: </a:t>
            </a:r>
            <a:r>
              <a:rPr lang="cs-CZ" b="1" dirty="0" smtClean="0"/>
              <a:t>POTRAVNÍ VZTAHY ORGANISMŮ</a:t>
            </a:r>
          </a:p>
          <a:p>
            <a:r>
              <a:rPr lang="cs-CZ" dirty="0" smtClean="0"/>
              <a:t>Může se použít při souhrnném opakování celé třídy, nebo pro zkoušení jednotlivců u tabule</a:t>
            </a:r>
          </a:p>
          <a:p>
            <a:r>
              <a:rPr lang="cs-CZ" dirty="0" smtClean="0"/>
              <a:t>Slide 3 – žák k ekosystému přiřadí správné zástupce živočichů a rostlin</a:t>
            </a:r>
          </a:p>
          <a:p>
            <a:r>
              <a:rPr lang="cs-CZ" dirty="0" smtClean="0"/>
              <a:t>Slide 4 – žák prokáže získané znalosti na téma EKOSYSTÉM</a:t>
            </a:r>
          </a:p>
          <a:p>
            <a:r>
              <a:rPr lang="cs-CZ" dirty="0" smtClean="0"/>
              <a:t>Slide 5 – žák ke každému pojmu je schopen říct několik příkladů a tento pojem vysvětlit </a:t>
            </a:r>
          </a:p>
          <a:p>
            <a:r>
              <a:rPr lang="cs-CZ" dirty="0" smtClean="0"/>
              <a:t>Slide 6  - žák vytvoří potravní řetězec na </a:t>
            </a:r>
            <a:r>
              <a:rPr lang="cs-CZ" smtClean="0"/>
              <a:t>základě pojmů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81772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ZAŘAĎ ORGANISMY DO PROSTŘEDÍ, VE KTERÉM ŽIJÍ</a:t>
            </a:r>
            <a:endParaRPr lang="cs-CZ" sz="2400" b="1" dirty="0"/>
          </a:p>
        </p:txBody>
      </p:sp>
      <p:sp>
        <p:nvSpPr>
          <p:cNvPr id="4" name="Elipsa 3"/>
          <p:cNvSpPr/>
          <p:nvPr/>
        </p:nvSpPr>
        <p:spPr>
          <a:xfrm>
            <a:off x="3428992" y="1857364"/>
            <a:ext cx="1857388" cy="114300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3500430" y="3429000"/>
            <a:ext cx="1857388" cy="114300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3500430" y="5286388"/>
            <a:ext cx="1857388" cy="114300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42910" y="1571612"/>
            <a:ext cx="2000264" cy="507209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143636" y="1571612"/>
            <a:ext cx="2000264" cy="507209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857224" y="1785926"/>
            <a:ext cx="178595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LIŠKA</a:t>
            </a:r>
          </a:p>
          <a:p>
            <a:r>
              <a:rPr lang="cs-CZ" dirty="0" smtClean="0"/>
              <a:t>ŠTIKA</a:t>
            </a:r>
          </a:p>
          <a:p>
            <a:r>
              <a:rPr lang="cs-CZ" dirty="0" smtClean="0"/>
              <a:t>JEZEVEC</a:t>
            </a:r>
          </a:p>
          <a:p>
            <a:r>
              <a:rPr lang="cs-CZ" dirty="0" smtClean="0"/>
              <a:t>VEVERKA</a:t>
            </a:r>
          </a:p>
          <a:p>
            <a:r>
              <a:rPr lang="cs-CZ" dirty="0" smtClean="0"/>
              <a:t>KAPR</a:t>
            </a:r>
          </a:p>
          <a:p>
            <a:r>
              <a:rPr lang="cs-CZ" dirty="0" smtClean="0"/>
              <a:t>VEVERKA</a:t>
            </a:r>
          </a:p>
          <a:p>
            <a:r>
              <a:rPr lang="cs-CZ" dirty="0" smtClean="0"/>
              <a:t>MRAVENEC</a:t>
            </a:r>
          </a:p>
          <a:p>
            <a:r>
              <a:rPr lang="cs-CZ" dirty="0" smtClean="0"/>
              <a:t>ZAJÍC</a:t>
            </a:r>
          </a:p>
          <a:p>
            <a:r>
              <a:rPr lang="cs-CZ" dirty="0" smtClean="0"/>
              <a:t>PRASE</a:t>
            </a:r>
          </a:p>
          <a:p>
            <a:r>
              <a:rPr lang="cs-CZ" dirty="0" smtClean="0"/>
              <a:t>SKOKAN</a:t>
            </a:r>
          </a:p>
          <a:p>
            <a:r>
              <a:rPr lang="cs-CZ" dirty="0" smtClean="0"/>
              <a:t>BĚLÁSEK</a:t>
            </a:r>
          </a:p>
          <a:p>
            <a:r>
              <a:rPr lang="cs-CZ" dirty="0" smtClean="0"/>
              <a:t>SOJKA</a:t>
            </a:r>
          </a:p>
          <a:p>
            <a:r>
              <a:rPr lang="cs-CZ" dirty="0" smtClean="0"/>
              <a:t>KRTEK</a:t>
            </a:r>
          </a:p>
          <a:p>
            <a:r>
              <a:rPr lang="cs-CZ" dirty="0" smtClean="0"/>
              <a:t>HRABOŠ</a:t>
            </a:r>
          </a:p>
          <a:p>
            <a:r>
              <a:rPr lang="cs-CZ" dirty="0" smtClean="0"/>
              <a:t>KÁNĚ LESNÍ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12" name="TextovéPole 11"/>
          <p:cNvSpPr txBox="1"/>
          <p:nvPr/>
        </p:nvSpPr>
        <p:spPr>
          <a:xfrm>
            <a:off x="6286512" y="1785926"/>
            <a:ext cx="157163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VODNÍ ŘASA</a:t>
            </a:r>
          </a:p>
          <a:p>
            <a:r>
              <a:rPr lang="cs-CZ" dirty="0" smtClean="0"/>
              <a:t>HŘIB</a:t>
            </a:r>
          </a:p>
          <a:p>
            <a:r>
              <a:rPr lang="cs-CZ" dirty="0" smtClean="0"/>
              <a:t>SMRK</a:t>
            </a:r>
          </a:p>
          <a:p>
            <a:r>
              <a:rPr lang="cs-CZ" dirty="0" smtClean="0"/>
              <a:t>MECH</a:t>
            </a:r>
          </a:p>
          <a:p>
            <a:r>
              <a:rPr lang="cs-CZ" dirty="0" smtClean="0"/>
              <a:t>JITROCEL</a:t>
            </a:r>
          </a:p>
          <a:p>
            <a:r>
              <a:rPr lang="cs-CZ" dirty="0" smtClean="0"/>
              <a:t>LIPNICE</a:t>
            </a:r>
          </a:p>
          <a:p>
            <a:r>
              <a:rPr lang="cs-CZ" dirty="0" smtClean="0"/>
              <a:t>PAMPELIŠKA</a:t>
            </a:r>
          </a:p>
          <a:p>
            <a:r>
              <a:rPr lang="cs-CZ" dirty="0" smtClean="0"/>
              <a:t>RÁKOS</a:t>
            </a:r>
          </a:p>
          <a:p>
            <a:r>
              <a:rPr lang="cs-CZ" dirty="0" smtClean="0"/>
              <a:t>JEDLE</a:t>
            </a:r>
          </a:p>
          <a:p>
            <a:r>
              <a:rPr lang="cs-CZ" dirty="0" smtClean="0"/>
              <a:t>OLŠE</a:t>
            </a:r>
          </a:p>
          <a:p>
            <a:r>
              <a:rPr lang="cs-CZ" dirty="0" smtClean="0"/>
              <a:t>JASAN</a:t>
            </a:r>
          </a:p>
          <a:p>
            <a:r>
              <a:rPr lang="cs-CZ" dirty="0" smtClean="0"/>
              <a:t>LEKNÍN</a:t>
            </a:r>
          </a:p>
          <a:p>
            <a:r>
              <a:rPr lang="cs-CZ" dirty="0" smtClean="0"/>
              <a:t>JETEL</a:t>
            </a:r>
          </a:p>
          <a:p>
            <a:r>
              <a:rPr lang="cs-CZ" dirty="0" smtClean="0"/>
              <a:t>KOSTIVAL </a:t>
            </a:r>
          </a:p>
          <a:p>
            <a:r>
              <a:rPr lang="cs-CZ" dirty="0" smtClean="0"/>
              <a:t>ŠTOVÍK</a:t>
            </a:r>
          </a:p>
          <a:p>
            <a:r>
              <a:rPr lang="cs-CZ" dirty="0" smtClean="0"/>
              <a:t>KOPRETINA</a:t>
            </a:r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14744" y="2285992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LES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643306" y="3786190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LOUKA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57620" y="5715016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POLE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Ekosystém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Které ekosystémy patří do vodních?</a:t>
            </a:r>
          </a:p>
          <a:p>
            <a:pPr>
              <a:buNone/>
            </a:pPr>
            <a:r>
              <a:rPr lang="cs-CZ" dirty="0" smtClean="0"/>
              <a:t>______________________________________________</a:t>
            </a:r>
          </a:p>
          <a:p>
            <a:pPr>
              <a:buNone/>
            </a:pPr>
            <a:r>
              <a:rPr lang="cs-CZ" b="1" dirty="0" smtClean="0"/>
              <a:t>V čem se liší přírodní ekosystém od umělého? Dolož na příkladu</a:t>
            </a:r>
            <a:r>
              <a:rPr lang="cs-CZ" dirty="0" smtClean="0"/>
              <a:t>.____________________________</a:t>
            </a:r>
          </a:p>
          <a:p>
            <a:pPr>
              <a:buNone/>
            </a:pPr>
            <a:r>
              <a:rPr lang="cs-CZ" dirty="0" smtClean="0"/>
              <a:t>________________________________________________</a:t>
            </a:r>
          </a:p>
          <a:p>
            <a:pPr>
              <a:buNone/>
            </a:pPr>
            <a:r>
              <a:rPr lang="cs-CZ" b="1" dirty="0" smtClean="0"/>
              <a:t>Co je EKOLOGIE?</a:t>
            </a:r>
          </a:p>
          <a:p>
            <a:pPr>
              <a:buNone/>
            </a:pPr>
            <a:r>
              <a:rPr lang="cs-CZ" dirty="0" smtClean="0"/>
              <a:t>________________________________________________</a:t>
            </a:r>
          </a:p>
          <a:p>
            <a:pPr>
              <a:buNone/>
            </a:pPr>
            <a:r>
              <a:rPr lang="cs-CZ" b="1" dirty="0" smtClean="0"/>
              <a:t>Každý ekosystém je tvořen ze dvou složek, kterých?</a:t>
            </a:r>
          </a:p>
          <a:p>
            <a:pPr>
              <a:buNone/>
            </a:pPr>
            <a:r>
              <a:rPr lang="cs-CZ" dirty="0" smtClean="0"/>
              <a:t>________________________________________________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714356"/>
            <a:ext cx="2786050" cy="857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071802" y="714356"/>
            <a:ext cx="2786050" cy="857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143636" y="714356"/>
            <a:ext cx="2786050" cy="857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0" y="857232"/>
            <a:ext cx="2714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Producenti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00364" y="857232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Konzumenti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15074" y="857232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Rozkladači</a:t>
            </a:r>
            <a:endParaRPr lang="cs-CZ" sz="3600" b="1" dirty="0"/>
          </a:p>
        </p:txBody>
      </p:sp>
      <p:sp>
        <p:nvSpPr>
          <p:cNvPr id="11" name="Šipka dolů 10"/>
          <p:cNvSpPr/>
          <p:nvPr/>
        </p:nvSpPr>
        <p:spPr>
          <a:xfrm>
            <a:off x="1214414" y="1714488"/>
            <a:ext cx="428628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ů 11"/>
          <p:cNvSpPr/>
          <p:nvPr/>
        </p:nvSpPr>
        <p:spPr>
          <a:xfrm>
            <a:off x="4286248" y="1714488"/>
            <a:ext cx="428628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ů 12"/>
          <p:cNvSpPr/>
          <p:nvPr/>
        </p:nvSpPr>
        <p:spPr>
          <a:xfrm>
            <a:off x="7286644" y="1714488"/>
            <a:ext cx="428628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Sestav potravní řetězec, využij předepsané organismy 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85918" y="2000240"/>
            <a:ext cx="45720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TRÁVA</a:t>
            </a:r>
          </a:p>
          <a:p>
            <a:r>
              <a:rPr lang="cs-CZ" sz="2800" b="1" dirty="0" smtClean="0"/>
              <a:t>TLEJÍCÍ LISTÍ</a:t>
            </a:r>
          </a:p>
          <a:p>
            <a:r>
              <a:rPr lang="cs-CZ" sz="2800" b="1" dirty="0" smtClean="0"/>
              <a:t>ŽÍŽALA OBECNÁ</a:t>
            </a:r>
          </a:p>
          <a:p>
            <a:r>
              <a:rPr lang="cs-CZ" sz="2800" b="1" dirty="0" smtClean="0"/>
              <a:t>KÁNĚ LESNÍ</a:t>
            </a:r>
          </a:p>
          <a:p>
            <a:r>
              <a:rPr lang="cs-CZ" sz="2800" b="1" dirty="0" smtClean="0"/>
              <a:t>JEŽEK ZÁPADNÍ</a:t>
            </a:r>
          </a:p>
          <a:p>
            <a:r>
              <a:rPr lang="cs-CZ" sz="2800" b="1" dirty="0" smtClean="0"/>
              <a:t>MYŠICE LESNÍ</a:t>
            </a:r>
          </a:p>
          <a:p>
            <a:r>
              <a:rPr lang="cs-CZ" sz="2800" b="1" dirty="0" smtClean="0"/>
              <a:t>ZAJÍC POLNÍ</a:t>
            </a:r>
          </a:p>
          <a:p>
            <a:r>
              <a:rPr lang="cs-CZ" sz="2800" b="1" dirty="0" smtClean="0"/>
              <a:t>LIŠKA OBECNÁ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5857892"/>
            <a:ext cx="8786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TRÁVA – SARANČE – KOREPTEV – KÁNĚ LESNÍ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Musilová E., </a:t>
            </a:r>
            <a:r>
              <a:rPr lang="cs-CZ" dirty="0" err="1" smtClean="0"/>
              <a:t>Konětopský</a:t>
            </a:r>
            <a:r>
              <a:rPr lang="cs-CZ" dirty="0" smtClean="0"/>
              <a:t> A., Vlk R., Úvod do učiva Přírodopisu, 1. díl, 2007, NOVÁ ŠKOLA,71 s. </a:t>
            </a:r>
          </a:p>
          <a:p>
            <a:r>
              <a:rPr lang="cs-CZ" dirty="0" err="1" smtClean="0"/>
              <a:t>Čabrdová</a:t>
            </a:r>
            <a:r>
              <a:rPr lang="cs-CZ" dirty="0" smtClean="0"/>
              <a:t> V., </a:t>
            </a:r>
            <a:r>
              <a:rPr lang="cs-CZ" dirty="0" err="1" smtClean="0"/>
              <a:t>Hasch</a:t>
            </a:r>
            <a:r>
              <a:rPr lang="cs-CZ" dirty="0" smtClean="0"/>
              <a:t> F., </a:t>
            </a:r>
            <a:r>
              <a:rPr lang="cs-CZ" dirty="0" err="1" smtClean="0"/>
              <a:t>Sejpka</a:t>
            </a:r>
            <a:r>
              <a:rPr lang="cs-CZ" dirty="0" smtClean="0"/>
              <a:t> J., Vaněčková I., PŘÍRODOPIS 6 učebnice pro základní školy a víceletá gymnázia, 2003, </a:t>
            </a:r>
            <a:r>
              <a:rPr lang="cs-CZ" dirty="0" err="1" smtClean="0"/>
              <a:t>Fraus</a:t>
            </a:r>
            <a:r>
              <a:rPr lang="cs-CZ" dirty="0" smtClean="0"/>
              <a:t>, 120 s. </a:t>
            </a:r>
            <a:endParaRPr lang="cs-CZ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118</TotalTime>
  <Words>308</Words>
  <Application>Microsoft Office PowerPoint</Application>
  <PresentationFormat>Předvádění na obrazovce (4:3)</PresentationFormat>
  <Paragraphs>74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ZAŘAĎ ORGANISMY DO PROSTŘEDÍ, VE KTERÉM ŽIJÍ</vt:lpstr>
      <vt:lpstr>Ekosystém</vt:lpstr>
      <vt:lpstr>Prezentace aplikace PowerPoint</vt:lpstr>
      <vt:lpstr>Sestav potravní řetězec, využij předepsané organismy 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Ladka</dc:creator>
  <cp:lastModifiedBy>user</cp:lastModifiedBy>
  <cp:revision>14</cp:revision>
  <dcterms:created xsi:type="dcterms:W3CDTF">2012-07-09T18:04:53Z</dcterms:created>
  <dcterms:modified xsi:type="dcterms:W3CDTF">2012-12-06T13:51:52Z</dcterms:modified>
</cp:coreProperties>
</file>