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2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</a:t>
          </a:r>
          <a:r>
            <a:rPr lang="cs-CZ" sz="1200" smtClean="0"/>
            <a:t>Ladislava </a:t>
          </a:r>
          <a:r>
            <a:rPr lang="cs-CZ" sz="1200" smtClean="0"/>
            <a:t>Kobzová 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VY_32_13_11 Jednobuněčnost a mnohobuněčnost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Přírodopis</a:t>
          </a:r>
          <a:r>
            <a:rPr lang="cs-CZ" sz="1200" dirty="0" smtClean="0"/>
            <a:t> 6.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  <dgm:t>
        <a:bodyPr/>
        <a:lstStyle/>
        <a:p>
          <a:endParaRPr lang="cs-CZ"/>
        </a:p>
      </dgm:t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57842A7-BA56-436F-985C-EC1C4496D1FA}" type="presOf" srcId="{FFA013E9-5C5D-404D-8688-08171EA7A387}" destId="{359A210A-E8C9-4FD6-9BC7-434F4455A6B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8933E0EB-F188-4994-848D-B8E8B061CA66}" type="presOf" srcId="{FFA013E9-5C5D-404D-8688-08171EA7A387}" destId="{E1DA18CB-4B0A-4D0C-9459-15C4B327891F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E6F555E6-B898-43BD-8868-CF999E7AF137}" type="presOf" srcId="{ABD4D77B-BA54-4DFB-A762-4C734220F9AA}" destId="{A6703DA5-6D74-4C8B-9C82-31DC93531BC2}" srcOrd="1" destOrd="0" presId="urn:microsoft.com/office/officeart/2005/8/layout/target3"/>
    <dgm:cxn modelId="{239E932E-8FDC-42AA-B305-EE10A5EFAEC9}" type="presOf" srcId="{A4836DAF-3E6B-4198-A089-B3C0D0384F2B}" destId="{36B74B1E-3C18-4C06-BA03-CB2EB266F8FF}" srcOrd="1" destOrd="0" presId="urn:microsoft.com/office/officeart/2005/8/layout/target3"/>
    <dgm:cxn modelId="{3F1EC9CA-5411-4D82-B639-5D87BACC0CFC}" type="presOf" srcId="{D9242A4C-F33A-42E2-BFA4-EC80805DCD32}" destId="{7DDB6D97-C311-42E1-B77C-B194BAE75773}" srcOrd="0" destOrd="0" presId="urn:microsoft.com/office/officeart/2005/8/layout/target3"/>
    <dgm:cxn modelId="{58823F21-7ECA-4DA9-B432-A4D9098847A0}" type="presOf" srcId="{DAAD5A11-3EBC-47AE-AB1C-4F1B938732A7}" destId="{2D933DCE-BBEA-46A5-98BC-CA41A7DBB761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0F51E2E7-89A4-4785-A6E7-714E5AB5BF8C}" type="presOf" srcId="{D9242A4C-F33A-42E2-BFA4-EC80805DCD32}" destId="{5A434D34-FA65-40B0-A4CE-3A1E2B14A215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EFECE7D5-551E-495D-9679-339C19D8969D}" type="presOf" srcId="{ABD4D77B-BA54-4DFB-A762-4C734220F9AA}" destId="{AAB7E4A6-9D01-402C-9D7A-6D30767F0B58}" srcOrd="0" destOrd="0" presId="urn:microsoft.com/office/officeart/2005/8/layout/target3"/>
    <dgm:cxn modelId="{ED4898B5-EB29-4AA9-B931-89548B836F83}" type="presOf" srcId="{1D895EAB-76A7-41C6-9C6C-7D303AD4C23C}" destId="{347D85BD-7382-4413-9298-D06CC996458A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62C8B379-D616-41E0-B7C1-BD6BAF288D89}" type="presOf" srcId="{1D895EAB-76A7-41C6-9C6C-7D303AD4C23C}" destId="{94413E88-B296-45A5-9057-6B5765B63A8F}" srcOrd="1" destOrd="0" presId="urn:microsoft.com/office/officeart/2005/8/layout/target3"/>
    <dgm:cxn modelId="{09FBE57E-AFEE-440F-93C4-6D6076CE466E}" type="presOf" srcId="{A4836DAF-3E6B-4198-A089-B3C0D0384F2B}" destId="{4F0AD45D-7E6A-4C4A-90DF-90E27C4B175D}" srcOrd="0" destOrd="0" presId="urn:microsoft.com/office/officeart/2005/8/layout/target3"/>
    <dgm:cxn modelId="{25521618-38C6-4A73-BE04-76B65D9CD2FE}" type="presParOf" srcId="{2D933DCE-BBEA-46A5-98BC-CA41A7DBB761}" destId="{D3A73299-62A4-4767-8E25-C16133A0B902}" srcOrd="0" destOrd="0" presId="urn:microsoft.com/office/officeart/2005/8/layout/target3"/>
    <dgm:cxn modelId="{F689772F-BD15-425C-B388-65819136351D}" type="presParOf" srcId="{2D933DCE-BBEA-46A5-98BC-CA41A7DBB761}" destId="{EE30B2AF-DDC9-42DB-9092-5595C6257A57}" srcOrd="1" destOrd="0" presId="urn:microsoft.com/office/officeart/2005/8/layout/target3"/>
    <dgm:cxn modelId="{028A8242-A22B-4436-8E19-9B01E3FAC9DB}" type="presParOf" srcId="{2D933DCE-BBEA-46A5-98BC-CA41A7DBB761}" destId="{E1DA18CB-4B0A-4D0C-9459-15C4B327891F}" srcOrd="2" destOrd="0" presId="urn:microsoft.com/office/officeart/2005/8/layout/target3"/>
    <dgm:cxn modelId="{45472FD4-2A5B-45C0-B6B5-587AE35D06E3}" type="presParOf" srcId="{2D933DCE-BBEA-46A5-98BC-CA41A7DBB761}" destId="{29996EEB-8589-4AED-9C98-E2204A026234}" srcOrd="3" destOrd="0" presId="urn:microsoft.com/office/officeart/2005/8/layout/target3"/>
    <dgm:cxn modelId="{E96653FD-7B93-4963-B106-7BDC08B3BF5D}" type="presParOf" srcId="{2D933DCE-BBEA-46A5-98BC-CA41A7DBB761}" destId="{056AE7B2-579D-40D1-A57C-4E33BFED76BE}" srcOrd="4" destOrd="0" presId="urn:microsoft.com/office/officeart/2005/8/layout/target3"/>
    <dgm:cxn modelId="{63E6D028-8C79-4A2A-BE08-BCF80C5331B1}" type="presParOf" srcId="{2D933DCE-BBEA-46A5-98BC-CA41A7DBB761}" destId="{4F0AD45D-7E6A-4C4A-90DF-90E27C4B175D}" srcOrd="5" destOrd="0" presId="urn:microsoft.com/office/officeart/2005/8/layout/target3"/>
    <dgm:cxn modelId="{AE81BB0C-A1C6-40B9-BC46-2D19C0E633CC}" type="presParOf" srcId="{2D933DCE-BBEA-46A5-98BC-CA41A7DBB761}" destId="{1804A346-BBD3-438B-AE0F-7BEBB1E2AF96}" srcOrd="6" destOrd="0" presId="urn:microsoft.com/office/officeart/2005/8/layout/target3"/>
    <dgm:cxn modelId="{039EC6EC-6032-4254-8348-77CA3ACAA58B}" type="presParOf" srcId="{2D933DCE-BBEA-46A5-98BC-CA41A7DBB761}" destId="{60CB9877-708D-4C64-AA73-CFD3F3076BC2}" srcOrd="7" destOrd="0" presId="urn:microsoft.com/office/officeart/2005/8/layout/target3"/>
    <dgm:cxn modelId="{E686D0B2-5486-483E-985E-A9A2834A3360}" type="presParOf" srcId="{2D933DCE-BBEA-46A5-98BC-CA41A7DBB761}" destId="{347D85BD-7382-4413-9298-D06CC996458A}" srcOrd="8" destOrd="0" presId="urn:microsoft.com/office/officeart/2005/8/layout/target3"/>
    <dgm:cxn modelId="{F47AA7BB-1966-4DB7-86EB-3C870CE4F6FE}" type="presParOf" srcId="{2D933DCE-BBEA-46A5-98BC-CA41A7DBB761}" destId="{C4DD5B9C-4D9E-449D-A063-107A759DF3D1}" srcOrd="9" destOrd="0" presId="urn:microsoft.com/office/officeart/2005/8/layout/target3"/>
    <dgm:cxn modelId="{666075D0-0529-42F3-982E-C6AB9551395D}" type="presParOf" srcId="{2D933DCE-BBEA-46A5-98BC-CA41A7DBB761}" destId="{CD515E15-5457-47F2-8109-A2A59D66C930}" srcOrd="10" destOrd="0" presId="urn:microsoft.com/office/officeart/2005/8/layout/target3"/>
    <dgm:cxn modelId="{CCB948CE-24FA-43DF-8C40-01887CF4F801}" type="presParOf" srcId="{2D933DCE-BBEA-46A5-98BC-CA41A7DBB761}" destId="{7DDB6D97-C311-42E1-B77C-B194BAE75773}" srcOrd="11" destOrd="0" presId="urn:microsoft.com/office/officeart/2005/8/layout/target3"/>
    <dgm:cxn modelId="{2431AC9B-DEB8-45D0-BDEC-E7FC8CD4777B}" type="presParOf" srcId="{2D933DCE-BBEA-46A5-98BC-CA41A7DBB761}" destId="{DE2B4424-17B1-4404-A13F-04051C43B79D}" srcOrd="12" destOrd="0" presId="urn:microsoft.com/office/officeart/2005/8/layout/target3"/>
    <dgm:cxn modelId="{98F006B5-CE38-4B3C-831E-40834A206BC0}" type="presParOf" srcId="{2D933DCE-BBEA-46A5-98BC-CA41A7DBB761}" destId="{555607BD-8A1D-4EBB-825A-8C74A1FB0FFC}" srcOrd="13" destOrd="0" presId="urn:microsoft.com/office/officeart/2005/8/layout/target3"/>
    <dgm:cxn modelId="{7BB61EC5-FC47-4A39-BD11-46CB8BB8624A}" type="presParOf" srcId="{2D933DCE-BBEA-46A5-98BC-CA41A7DBB761}" destId="{AAB7E4A6-9D01-402C-9D7A-6D30767F0B58}" srcOrd="14" destOrd="0" presId="urn:microsoft.com/office/officeart/2005/8/layout/target3"/>
    <dgm:cxn modelId="{1EF34682-5ED0-4EEC-968D-221338377E4A}" type="presParOf" srcId="{2D933DCE-BBEA-46A5-98BC-CA41A7DBB761}" destId="{359A210A-E8C9-4FD6-9BC7-434F4455A6B5}" srcOrd="15" destOrd="0" presId="urn:microsoft.com/office/officeart/2005/8/layout/target3"/>
    <dgm:cxn modelId="{6F1C621A-3026-423C-9D6C-BF3D4676DF81}" type="presParOf" srcId="{2D933DCE-BBEA-46A5-98BC-CA41A7DBB761}" destId="{36B74B1E-3C18-4C06-BA03-CB2EB266F8FF}" srcOrd="16" destOrd="0" presId="urn:microsoft.com/office/officeart/2005/8/layout/target3"/>
    <dgm:cxn modelId="{B63DC08B-C3D2-4B68-A545-C52974DC6F74}" type="presParOf" srcId="{2D933DCE-BBEA-46A5-98BC-CA41A7DBB761}" destId="{94413E88-B296-45A5-9057-6B5765B63A8F}" srcOrd="17" destOrd="0" presId="urn:microsoft.com/office/officeart/2005/8/layout/target3"/>
    <dgm:cxn modelId="{BCB24DD7-EF48-44B6-9246-B5BBA42F70F5}" type="presParOf" srcId="{2D933DCE-BBEA-46A5-98BC-CA41A7DBB761}" destId="{5A434D34-FA65-40B0-A4CE-3A1E2B14A215}" srcOrd="18" destOrd="0" presId="urn:microsoft.com/office/officeart/2005/8/layout/target3"/>
    <dgm:cxn modelId="{3398DDC5-C91B-40B8-B741-D3898394C85B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</a:t>
          </a:r>
          <a:r>
            <a:rPr lang="cs-CZ" sz="1200" kern="1200" smtClean="0"/>
            <a:t>Ladislava </a:t>
          </a:r>
          <a:r>
            <a:rPr lang="cs-CZ" sz="1200" kern="1200" smtClean="0"/>
            <a:t>Kobzová 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VY_32_13_11 Jednobuněčnost a mnohobuněčnost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Přírodopis</a:t>
          </a:r>
          <a:r>
            <a:rPr lang="cs-CZ" sz="1200" kern="1200" dirty="0" smtClean="0"/>
            <a:t> 6. ročník 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666A84-8818-4CB7-A51F-3379CB48F8B4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CA34A3-E888-423E-8B6C-52A7172EF2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84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3150F-E7DB-4397-83BC-D5612A86A7CF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87BCE-C8BA-4CF2-B9FE-B0FC79B64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3150F-E7DB-4397-83BC-D5612A86A7CF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87BCE-C8BA-4CF2-B9FE-B0FC79B64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3150F-E7DB-4397-83BC-D5612A86A7CF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87BCE-C8BA-4CF2-B9FE-B0FC79B64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3150F-E7DB-4397-83BC-D5612A86A7CF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87BCE-C8BA-4CF2-B9FE-B0FC79B64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3150F-E7DB-4397-83BC-D5612A86A7CF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87BCE-C8BA-4CF2-B9FE-B0FC79B64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3150F-E7DB-4397-83BC-D5612A86A7CF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87BCE-C8BA-4CF2-B9FE-B0FC79B64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3150F-E7DB-4397-83BC-D5612A86A7CF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87BCE-C8BA-4CF2-B9FE-B0FC79B64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3150F-E7DB-4397-83BC-D5612A86A7CF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87BCE-C8BA-4CF2-B9FE-B0FC79B64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3150F-E7DB-4397-83BC-D5612A86A7CF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4087BCE-C8BA-4CF2-B9FE-B0FC79B64C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3150F-E7DB-4397-83BC-D5612A86A7CF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87BCE-C8BA-4CF2-B9FE-B0FC79B64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3150F-E7DB-4397-83BC-D5612A86A7CF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87BCE-C8BA-4CF2-B9FE-B0FC79B64C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E53150F-E7DB-4397-83BC-D5612A86A7CF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4087BCE-C8BA-4CF2-B9FE-B0FC79B64C8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42664278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32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slouží k opakování JEDNOBUNĚČNOST A MNOHOBUNĚČNOST</a:t>
            </a:r>
          </a:p>
          <a:p>
            <a:r>
              <a:rPr lang="cs-CZ" dirty="0" smtClean="0"/>
              <a:t>Slide 3 – na základě výukového rozhovoru žáci správně pospojují dvojice</a:t>
            </a:r>
          </a:p>
          <a:p>
            <a:r>
              <a:rPr lang="cs-CZ" dirty="0" smtClean="0"/>
              <a:t>Slide 4 – žáci spojí zástupce se správnou možností </a:t>
            </a:r>
          </a:p>
          <a:p>
            <a:r>
              <a:rPr lang="cs-CZ" dirty="0" smtClean="0"/>
              <a:t>Slide 5 – žáci doplní větu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704850"/>
            <a:ext cx="8229600" cy="1143000"/>
          </a:xfrm>
        </p:spPr>
        <p:txBody>
          <a:bodyPr/>
          <a:lstStyle/>
          <a:p>
            <a:r>
              <a:rPr lang="cs-CZ" dirty="0" smtClean="0"/>
              <a:t>Organizmy 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500034" y="2143116"/>
            <a:ext cx="2428892" cy="114300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571472" y="3786190"/>
            <a:ext cx="2428892" cy="114300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42910" y="5500702"/>
            <a:ext cx="2428892" cy="114300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85786" y="2500306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JEDNOBUNĚČNÉ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42976" y="4143380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KOLONIE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57224" y="5929330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MNOHOBUNĚČNÉ</a:t>
            </a:r>
            <a:endParaRPr lang="cs-CZ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4643438" y="2000240"/>
            <a:ext cx="4071966" cy="1285884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857752" y="2071678"/>
            <a:ext cx="37147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Tvořeny více buňkami, kde každá má svoji funkci, ale každá může žít i samostatně. </a:t>
            </a:r>
            <a:endParaRPr lang="cs-CZ" sz="20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4643438" y="3643314"/>
            <a:ext cx="4071966" cy="1285884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4714876" y="5214950"/>
            <a:ext cx="4071966" cy="1285884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786314" y="3857628"/>
            <a:ext cx="38576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Tělo tvořeno více buňkami, které vzájemně spolupracují a nemohou žít samostatně 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29190" y="5429264"/>
            <a:ext cx="37147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Tvořeny jednou buňkou.</a:t>
            </a:r>
            <a:endParaRPr lang="cs-CZ" sz="20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se zástupci 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500034" y="2143116"/>
            <a:ext cx="2428892" cy="114300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500034" y="3643314"/>
            <a:ext cx="2428892" cy="114300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571472" y="5214950"/>
            <a:ext cx="2428892" cy="114300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2500306"/>
            <a:ext cx="24288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JEDNOBUNĚČNÉ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28662" y="4071942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KOLONIE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4348" y="5572140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MNOHOBUNĚČNÉ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4714876" y="2357430"/>
            <a:ext cx="3571900" cy="8572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786314" y="3786190"/>
            <a:ext cx="3500462" cy="8572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786314" y="5286388"/>
            <a:ext cx="3429024" cy="8572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643438" y="4000504"/>
            <a:ext cx="37862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Nervové buňky, kostní buňky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57752" y="2500306"/>
            <a:ext cx="32861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Prvoci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57752" y="5429264"/>
            <a:ext cx="3143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Váleč koulový – řasa </a:t>
            </a:r>
            <a:endParaRPr lang="cs-CZ" sz="20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Struktura organismu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Buňky stejného tvaru a funkce vytvářejí ____________</a:t>
            </a:r>
          </a:p>
          <a:p>
            <a:r>
              <a:rPr lang="cs-CZ" dirty="0" smtClean="0"/>
              <a:t>Několik druhů tkání a pletiv tvoří _________________.</a:t>
            </a:r>
          </a:p>
          <a:p>
            <a:r>
              <a:rPr lang="cs-CZ" dirty="0" smtClean="0"/>
              <a:t>Živočichové mají orgány spojené __________________</a:t>
            </a:r>
          </a:p>
          <a:p>
            <a:r>
              <a:rPr lang="cs-CZ" dirty="0" smtClean="0"/>
              <a:t>Orgány nebo orgánové soustavy vytvářejí  mnohobuněčný __________________.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31889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Musilová E., </a:t>
            </a:r>
            <a:r>
              <a:rPr lang="cs-CZ" dirty="0" err="1" smtClean="0"/>
              <a:t>Konětopský</a:t>
            </a:r>
            <a:r>
              <a:rPr lang="cs-CZ" dirty="0" smtClean="0"/>
              <a:t> A., Vlk R., Úvod do učiva Přírodopisu, 1. díl, 2007, NOVÁ ŠKOLA,71 s. </a:t>
            </a:r>
            <a:endParaRPr lang="cs-CZ" smtClean="0"/>
          </a:p>
          <a:p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45</TotalTime>
  <Words>203</Words>
  <Application>Microsoft Office PowerPoint</Application>
  <PresentationFormat>Předvádění na obrazovce (4:3)</PresentationFormat>
  <Paragraphs>33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</vt:lpstr>
      <vt:lpstr>Organizmy </vt:lpstr>
      <vt:lpstr>Spoj se zástupci </vt:lpstr>
      <vt:lpstr>Struktura organismu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Ladka</dc:creator>
  <cp:lastModifiedBy>user</cp:lastModifiedBy>
  <cp:revision>8</cp:revision>
  <dcterms:created xsi:type="dcterms:W3CDTF">2012-07-10T13:55:48Z</dcterms:created>
  <dcterms:modified xsi:type="dcterms:W3CDTF">2012-12-06T13:41:48Z</dcterms:modified>
</cp:coreProperties>
</file>