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VY_32_13_15 Vačnatci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8.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D72BC1C-22B4-47DC-BBCD-D3B851AE5AAF}" type="presOf" srcId="{ABD4D77B-BA54-4DFB-A762-4C734220F9AA}" destId="{AAB7E4A6-9D01-402C-9D7A-6D30767F0B58}" srcOrd="0" destOrd="0" presId="urn:microsoft.com/office/officeart/2005/8/layout/target3"/>
    <dgm:cxn modelId="{B196F8EF-4738-496E-8D40-EE793B46CFF3}" type="presOf" srcId="{1D895EAB-76A7-41C6-9C6C-7D303AD4C23C}" destId="{347D85BD-7382-4413-9298-D06CC996458A}" srcOrd="0" destOrd="0" presId="urn:microsoft.com/office/officeart/2005/8/layout/target3"/>
    <dgm:cxn modelId="{730AF5E0-BE50-48B9-BCE5-AA708AA8BB05}" type="presOf" srcId="{FFA013E9-5C5D-404D-8688-08171EA7A387}" destId="{E1DA18CB-4B0A-4D0C-9459-15C4B327891F}" srcOrd="0" destOrd="0" presId="urn:microsoft.com/office/officeart/2005/8/layout/target3"/>
    <dgm:cxn modelId="{73FAE849-F074-4BCD-9141-D18FAECC6997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4B3596A-C78B-41EE-9B42-1CA5907AE8C9}" type="presOf" srcId="{D9242A4C-F33A-42E2-BFA4-EC80805DCD32}" destId="{7DDB6D97-C311-42E1-B77C-B194BAE75773}" srcOrd="0" destOrd="0" presId="urn:microsoft.com/office/officeart/2005/8/layout/target3"/>
    <dgm:cxn modelId="{9462CE47-BA03-4DBA-9684-61F6E1888749}" type="presOf" srcId="{ABD4D77B-BA54-4DFB-A762-4C734220F9AA}" destId="{A6703DA5-6D74-4C8B-9C82-31DC93531BC2}" srcOrd="1" destOrd="0" presId="urn:microsoft.com/office/officeart/2005/8/layout/target3"/>
    <dgm:cxn modelId="{1B419603-7D9A-45C5-A28F-654E29B996C7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CAE455D-25EC-436A-BD7C-C0ADE2F9BB0F}" type="presOf" srcId="{D9242A4C-F33A-42E2-BFA4-EC80805DCD32}" destId="{5A434D34-FA65-40B0-A4CE-3A1E2B14A215}" srcOrd="1" destOrd="0" presId="urn:microsoft.com/office/officeart/2005/8/layout/target3"/>
    <dgm:cxn modelId="{B05489EA-BBFF-4E16-9737-2D6A546EF73A}" type="presOf" srcId="{A4836DAF-3E6B-4198-A089-B3C0D0384F2B}" destId="{36B74B1E-3C18-4C06-BA03-CB2EB266F8FF}" srcOrd="1" destOrd="0" presId="urn:microsoft.com/office/officeart/2005/8/layout/target3"/>
    <dgm:cxn modelId="{1159E801-AAA7-49F6-BA37-551904E4CFF8}" type="presOf" srcId="{DAAD5A11-3EBC-47AE-AB1C-4F1B938732A7}" destId="{2D933DCE-BBEA-46A5-98BC-CA41A7DBB761}" srcOrd="0" destOrd="0" presId="urn:microsoft.com/office/officeart/2005/8/layout/target3"/>
    <dgm:cxn modelId="{ABEB2990-8181-4FD2-8BA5-5155FE38EEAC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0FACDCB-0C37-4C33-AA87-6B3089CFDECC}" type="presParOf" srcId="{2D933DCE-BBEA-46A5-98BC-CA41A7DBB761}" destId="{D3A73299-62A4-4767-8E25-C16133A0B902}" srcOrd="0" destOrd="0" presId="urn:microsoft.com/office/officeart/2005/8/layout/target3"/>
    <dgm:cxn modelId="{16E3D4B4-EBBB-4A7B-851E-A6DDB734274F}" type="presParOf" srcId="{2D933DCE-BBEA-46A5-98BC-CA41A7DBB761}" destId="{EE30B2AF-DDC9-42DB-9092-5595C6257A57}" srcOrd="1" destOrd="0" presId="urn:microsoft.com/office/officeart/2005/8/layout/target3"/>
    <dgm:cxn modelId="{BD76AD75-B332-4BA7-8716-DCE13803FE54}" type="presParOf" srcId="{2D933DCE-BBEA-46A5-98BC-CA41A7DBB761}" destId="{E1DA18CB-4B0A-4D0C-9459-15C4B327891F}" srcOrd="2" destOrd="0" presId="urn:microsoft.com/office/officeart/2005/8/layout/target3"/>
    <dgm:cxn modelId="{3FE836AD-25BF-46ED-AAF9-4DE71D620437}" type="presParOf" srcId="{2D933DCE-BBEA-46A5-98BC-CA41A7DBB761}" destId="{29996EEB-8589-4AED-9C98-E2204A026234}" srcOrd="3" destOrd="0" presId="urn:microsoft.com/office/officeart/2005/8/layout/target3"/>
    <dgm:cxn modelId="{D277C829-D978-425C-8B0C-4233BB8C849F}" type="presParOf" srcId="{2D933DCE-BBEA-46A5-98BC-CA41A7DBB761}" destId="{056AE7B2-579D-40D1-A57C-4E33BFED76BE}" srcOrd="4" destOrd="0" presId="urn:microsoft.com/office/officeart/2005/8/layout/target3"/>
    <dgm:cxn modelId="{8C90A1CD-94A9-4058-AC29-E4B91717ACBD}" type="presParOf" srcId="{2D933DCE-BBEA-46A5-98BC-CA41A7DBB761}" destId="{4F0AD45D-7E6A-4C4A-90DF-90E27C4B175D}" srcOrd="5" destOrd="0" presId="urn:microsoft.com/office/officeart/2005/8/layout/target3"/>
    <dgm:cxn modelId="{CE4E4859-6A09-463D-99E4-44E1A3058D74}" type="presParOf" srcId="{2D933DCE-BBEA-46A5-98BC-CA41A7DBB761}" destId="{1804A346-BBD3-438B-AE0F-7BEBB1E2AF96}" srcOrd="6" destOrd="0" presId="urn:microsoft.com/office/officeart/2005/8/layout/target3"/>
    <dgm:cxn modelId="{4E906E96-B57D-4D69-A976-E42107264136}" type="presParOf" srcId="{2D933DCE-BBEA-46A5-98BC-CA41A7DBB761}" destId="{60CB9877-708D-4C64-AA73-CFD3F3076BC2}" srcOrd="7" destOrd="0" presId="urn:microsoft.com/office/officeart/2005/8/layout/target3"/>
    <dgm:cxn modelId="{C6BA6639-9D59-4A64-8A8F-5B1AB7384EAA}" type="presParOf" srcId="{2D933DCE-BBEA-46A5-98BC-CA41A7DBB761}" destId="{347D85BD-7382-4413-9298-D06CC996458A}" srcOrd="8" destOrd="0" presId="urn:microsoft.com/office/officeart/2005/8/layout/target3"/>
    <dgm:cxn modelId="{8BAE991A-0BFD-40ED-A0E9-B84CE0611223}" type="presParOf" srcId="{2D933DCE-BBEA-46A5-98BC-CA41A7DBB761}" destId="{C4DD5B9C-4D9E-449D-A063-107A759DF3D1}" srcOrd="9" destOrd="0" presId="urn:microsoft.com/office/officeart/2005/8/layout/target3"/>
    <dgm:cxn modelId="{B92D015F-97A8-4108-80F2-FFF3F8FA0BAC}" type="presParOf" srcId="{2D933DCE-BBEA-46A5-98BC-CA41A7DBB761}" destId="{CD515E15-5457-47F2-8109-A2A59D66C930}" srcOrd="10" destOrd="0" presId="urn:microsoft.com/office/officeart/2005/8/layout/target3"/>
    <dgm:cxn modelId="{8599A525-3749-431F-8D4D-A7E4E8A28CBD}" type="presParOf" srcId="{2D933DCE-BBEA-46A5-98BC-CA41A7DBB761}" destId="{7DDB6D97-C311-42E1-B77C-B194BAE75773}" srcOrd="11" destOrd="0" presId="urn:microsoft.com/office/officeart/2005/8/layout/target3"/>
    <dgm:cxn modelId="{6D3E30E6-1529-4298-AC8A-B3036DFF4900}" type="presParOf" srcId="{2D933DCE-BBEA-46A5-98BC-CA41A7DBB761}" destId="{DE2B4424-17B1-4404-A13F-04051C43B79D}" srcOrd="12" destOrd="0" presId="urn:microsoft.com/office/officeart/2005/8/layout/target3"/>
    <dgm:cxn modelId="{37843236-534E-44CD-937A-AF6B34623362}" type="presParOf" srcId="{2D933DCE-BBEA-46A5-98BC-CA41A7DBB761}" destId="{555607BD-8A1D-4EBB-825A-8C74A1FB0FFC}" srcOrd="13" destOrd="0" presId="urn:microsoft.com/office/officeart/2005/8/layout/target3"/>
    <dgm:cxn modelId="{174933D0-82E6-438D-8B1B-3C5B76349C4C}" type="presParOf" srcId="{2D933DCE-BBEA-46A5-98BC-CA41A7DBB761}" destId="{AAB7E4A6-9D01-402C-9D7A-6D30767F0B58}" srcOrd="14" destOrd="0" presId="urn:microsoft.com/office/officeart/2005/8/layout/target3"/>
    <dgm:cxn modelId="{5109D0C0-BA6D-41C9-94FA-80D44639BBDB}" type="presParOf" srcId="{2D933DCE-BBEA-46A5-98BC-CA41A7DBB761}" destId="{359A210A-E8C9-4FD6-9BC7-434F4455A6B5}" srcOrd="15" destOrd="0" presId="urn:microsoft.com/office/officeart/2005/8/layout/target3"/>
    <dgm:cxn modelId="{1DFABDA0-8573-49C2-B8E3-233B429D9AAB}" type="presParOf" srcId="{2D933DCE-BBEA-46A5-98BC-CA41A7DBB761}" destId="{36B74B1E-3C18-4C06-BA03-CB2EB266F8FF}" srcOrd="16" destOrd="0" presId="urn:microsoft.com/office/officeart/2005/8/layout/target3"/>
    <dgm:cxn modelId="{472B700E-1143-4A87-9690-A7950CBFC024}" type="presParOf" srcId="{2D933DCE-BBEA-46A5-98BC-CA41A7DBB761}" destId="{94413E88-B296-45A5-9057-6B5765B63A8F}" srcOrd="17" destOrd="0" presId="urn:microsoft.com/office/officeart/2005/8/layout/target3"/>
    <dgm:cxn modelId="{2995CE61-C326-480F-956B-15958DA6C5A7}" type="presParOf" srcId="{2D933DCE-BBEA-46A5-98BC-CA41A7DBB761}" destId="{5A434D34-FA65-40B0-A4CE-3A1E2B14A215}" srcOrd="18" destOrd="0" presId="urn:microsoft.com/office/officeart/2005/8/layout/target3"/>
    <dgm:cxn modelId="{8D31BD4B-24F3-4483-B757-380C53736A5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VY_32_13_15 Vačnatci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8.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FEB705-0862-41E5-B10C-C10DD3F0EC95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ADC44-DDEC-424D-9FB2-476AE51703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569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51E304A-37E2-42B5-B9EF-61FDD8DC1A93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49A5EB-2ADE-42A8-9E25-D1FAFB7C871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ala_climbing_tree.jpg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ossum122708.JPG" TargetMode="External"/><Relationship Id="rId4" Type="http://schemas.openxmlformats.org/officeDocument/2006/relationships/hyperlink" Target="http://cs.wikipedia.org/wiki/Soubor:Kangaroo_and_joey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442392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téma: Vačnatí savci</a:t>
            </a:r>
          </a:p>
          <a:p>
            <a:r>
              <a:rPr lang="cs-CZ" dirty="0" smtClean="0"/>
              <a:t>Slide 3 – žák doplní text na základě výkladu</a:t>
            </a:r>
          </a:p>
          <a:p>
            <a:r>
              <a:rPr lang="cs-CZ" dirty="0" smtClean="0"/>
              <a:t>Slide 4 -6 – žák pojmenuje zobrazeného vačnatce </a:t>
            </a:r>
            <a:r>
              <a:rPr lang="cs-CZ" dirty="0" smtClean="0"/>
              <a:t>spolu s potravou </a:t>
            </a:r>
            <a:endParaRPr lang="cs-CZ" dirty="0" smtClean="0"/>
          </a:p>
          <a:p>
            <a:r>
              <a:rPr lang="cs-CZ" dirty="0" smtClean="0"/>
              <a:t>Slide 7 – motivační otázka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 – 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13659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Vačnatci jsou skupina savců rodících ____________ vyvinutá _____________.</a:t>
            </a:r>
          </a:p>
          <a:p>
            <a:r>
              <a:rPr lang="cs-CZ" dirty="0" smtClean="0"/>
              <a:t>Jejich vývin pak pokračuje ve _______________.</a:t>
            </a:r>
          </a:p>
          <a:p>
            <a:r>
              <a:rPr lang="cs-CZ" dirty="0" smtClean="0"/>
              <a:t>Samice vačnatců nemají ___________________.</a:t>
            </a:r>
          </a:p>
          <a:p>
            <a:r>
              <a:rPr lang="cs-CZ" dirty="0" smtClean="0"/>
              <a:t>Po narození přeleze ______________ do vaku a přisaje se k _______________________.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93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se jmenuje vyobrazený vačnatec?</a:t>
            </a:r>
          </a:p>
          <a:p>
            <a:r>
              <a:rPr lang="cs-CZ" dirty="0" smtClean="0"/>
              <a:t>Čím se živí?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714876" y="4071942"/>
            <a:ext cx="39290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86314" y="5429264"/>
            <a:ext cx="39290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7224" y="650083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err="1" smtClean="0"/>
              <a:t>cs.wikipedia.cz</a:t>
            </a:r>
            <a:endParaRPr lang="cs-CZ" dirty="0"/>
          </a:p>
        </p:txBody>
      </p:sp>
      <p:pic>
        <p:nvPicPr>
          <p:cNvPr id="5122" name="Picture 2" descr="Popis obrázku chyb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3034074"/>
            <a:ext cx="3232730" cy="3181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93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se jmenuje vyobrazený vačnatec?</a:t>
            </a:r>
          </a:p>
          <a:p>
            <a:r>
              <a:rPr lang="cs-CZ" dirty="0" smtClean="0"/>
              <a:t>Čím se živí?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6500834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 obrázku: </a:t>
            </a:r>
            <a:r>
              <a:rPr lang="cs-CZ" dirty="0" err="1" smtClean="0"/>
              <a:t>cs.wikipedia.cz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000760" y="4000504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000760" y="5357826"/>
            <a:ext cx="2857520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Soubor:Kangaroo and joey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2928909"/>
            <a:ext cx="2357454" cy="35361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93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se jmenuje vyobrazený vačnatec?</a:t>
            </a:r>
          </a:p>
          <a:p>
            <a:r>
              <a:rPr lang="cs-CZ" dirty="0" smtClean="0"/>
              <a:t>Čím se živí?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6429396"/>
            <a:ext cx="65008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obrázku: </a:t>
            </a:r>
            <a:r>
              <a:rPr lang="cs-CZ" sz="1000" dirty="0" err="1" smtClean="0"/>
              <a:t>cs.wikipedia.cz</a:t>
            </a:r>
            <a:r>
              <a:rPr lang="cs-CZ" sz="1000" dirty="0" smtClean="0"/>
              <a:t> </a:t>
            </a:r>
            <a:endParaRPr lang="cs-CZ" sz="10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643438" y="4000504"/>
            <a:ext cx="40005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4643438" y="5357826"/>
            <a:ext cx="400052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oubor:Possum1227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071810"/>
            <a:ext cx="4276697" cy="32075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56482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Co udělá vačice v případě nebezpečí?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4643438" y="3500438"/>
            <a:ext cx="37862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4876" y="4286256"/>
            <a:ext cx="36433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786314" y="5143512"/>
            <a:ext cx="36433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oubor:Possum1227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643182"/>
            <a:ext cx="4357685" cy="3268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Vaněčková I., </a:t>
            </a:r>
            <a:r>
              <a:rPr lang="cs-CZ" dirty="0" err="1" smtClean="0"/>
              <a:t>Skýbová</a:t>
            </a:r>
            <a:r>
              <a:rPr lang="cs-CZ" dirty="0" smtClean="0"/>
              <a:t> J., </a:t>
            </a:r>
            <a:r>
              <a:rPr lang="cs-CZ" dirty="0" err="1" smtClean="0"/>
              <a:t>Markvartová</a:t>
            </a:r>
            <a:r>
              <a:rPr lang="cs-CZ" dirty="0" smtClean="0"/>
              <a:t> D., Hejda T., PŘÍRODOPIS 8, učebnice pro základní školy a gymnázia, 2006, </a:t>
            </a:r>
            <a:r>
              <a:rPr lang="cs-CZ" dirty="0" err="1" smtClean="0"/>
              <a:t>Fraus</a:t>
            </a:r>
            <a:r>
              <a:rPr lang="cs-CZ" dirty="0" smtClean="0"/>
              <a:t>, 128 s.</a:t>
            </a:r>
          </a:p>
          <a:p>
            <a:r>
              <a:rPr lang="cs-CZ" dirty="0" smtClean="0"/>
              <a:t>Zdroj obrázků:</a:t>
            </a:r>
          </a:p>
          <a:p>
            <a:r>
              <a:rPr lang="cs-CZ" sz="1800" dirty="0" err="1" smtClean="0"/>
              <a:t>Diliff</a:t>
            </a:r>
            <a:r>
              <a:rPr lang="cs-CZ" sz="1800" dirty="0" smtClean="0"/>
              <a:t>, . </a:t>
            </a:r>
            <a:r>
              <a:rPr lang="cs-CZ" sz="1800" dirty="0" smtClean="0">
                <a:hlinkClick r:id="rId2"/>
              </a:rPr>
              <a:t>Http://cs.wikipedia.org</a:t>
            </a:r>
            <a:r>
              <a:rPr lang="cs-CZ" sz="1800" dirty="0" smtClean="0"/>
              <a:t> [online][cit. 2012-08-2].Dostupné z WWW </a:t>
            </a:r>
            <a:r>
              <a:rPr lang="cs-CZ" sz="1800" dirty="0" smtClean="0">
                <a:hlinkClick r:id="rId3"/>
              </a:rPr>
              <a:t>http://cs.wikipedia.org/wiki/Soubor:Koala_climbing_tree.jpg</a:t>
            </a:r>
            <a:endParaRPr lang="cs-CZ" sz="1800" dirty="0" smtClean="0"/>
          </a:p>
          <a:p>
            <a:r>
              <a:rPr lang="cs-CZ" sz="1800" dirty="0" smtClean="0"/>
              <a:t>Autor neuveden, </a:t>
            </a:r>
            <a:r>
              <a:rPr lang="cs-CZ" sz="1800" dirty="0" smtClean="0">
                <a:hlinkClick r:id="rId2"/>
              </a:rPr>
              <a:t>Http://cs.wikipedia.org</a:t>
            </a:r>
            <a:r>
              <a:rPr lang="cs-CZ" sz="1800" dirty="0" smtClean="0"/>
              <a:t> [online][cit. 2012-08-2].Dostupné z WWW </a:t>
            </a:r>
            <a:r>
              <a:rPr lang="cs-CZ" sz="1800" dirty="0" smtClean="0">
                <a:hlinkClick r:id="rId4"/>
              </a:rPr>
              <a:t>http://cs.wikipedia.org/wiki/Soubor:Kangaroo_and_joey05.jpg</a:t>
            </a:r>
            <a:endParaRPr lang="cs-CZ" sz="1800" dirty="0" smtClean="0"/>
          </a:p>
          <a:p>
            <a:r>
              <a:rPr lang="cs-CZ" sz="1800" dirty="0" smtClean="0"/>
              <a:t>WILLSON, [online][cit. 2012-08-2].Dostupné z WWW </a:t>
            </a:r>
            <a:r>
              <a:rPr lang="cs-CZ" sz="1800" dirty="0" smtClean="0">
                <a:hlinkClick r:id="rId5"/>
              </a:rPr>
              <a:t>http://cs.wikipedia.org/wiki/Soubor:Possum122708.JPG</a:t>
            </a:r>
            <a:endParaRPr lang="cs-CZ" sz="18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</TotalTime>
  <Words>267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Vačnatci – doplň text</vt:lpstr>
      <vt:lpstr>Vačnatci</vt:lpstr>
      <vt:lpstr>Vačnatci</vt:lpstr>
      <vt:lpstr>Vačnatci</vt:lpstr>
      <vt:lpstr>Vačnatci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8</cp:revision>
  <dcterms:created xsi:type="dcterms:W3CDTF">2012-07-18T08:50:46Z</dcterms:created>
  <dcterms:modified xsi:type="dcterms:W3CDTF">2012-12-06T13:57:07Z</dcterms:modified>
</cp:coreProperties>
</file>