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59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</a:t>
          </a:r>
          <a:r>
            <a:rPr lang="cs-CZ" sz="1200" smtClean="0"/>
            <a:t>Ladislava </a:t>
          </a:r>
          <a:r>
            <a:rPr lang="cs-CZ" sz="1200" smtClean="0"/>
            <a:t>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VY_32_13_20  OXIDY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9.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AFCA81-A6A0-485E-935A-B2D822908E09}" type="presOf" srcId="{1D895EAB-76A7-41C6-9C6C-7D303AD4C23C}" destId="{347D85BD-7382-4413-9298-D06CC996458A}" srcOrd="0" destOrd="0" presId="urn:microsoft.com/office/officeart/2005/8/layout/target3"/>
    <dgm:cxn modelId="{D3C78E97-2333-44F4-B577-31C7D4606F1A}" type="presOf" srcId="{FFA013E9-5C5D-404D-8688-08171EA7A387}" destId="{E1DA18CB-4B0A-4D0C-9459-15C4B327891F}" srcOrd="0" destOrd="0" presId="urn:microsoft.com/office/officeart/2005/8/layout/target3"/>
    <dgm:cxn modelId="{012C24D5-7202-4009-AD39-0FF377FF8475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6EE493B-9198-4EE8-86ED-C93150EDD196}" type="presOf" srcId="{DAAD5A11-3EBC-47AE-AB1C-4F1B938732A7}" destId="{2D933DCE-BBEA-46A5-98BC-CA41A7DBB761}" srcOrd="0" destOrd="0" presId="urn:microsoft.com/office/officeart/2005/8/layout/target3"/>
    <dgm:cxn modelId="{B061B4E9-C477-4FC7-B1BC-01C7193DC794}" type="presOf" srcId="{1D895EAB-76A7-41C6-9C6C-7D303AD4C23C}" destId="{94413E88-B296-45A5-9057-6B5765B63A8F}" srcOrd="1" destOrd="0" presId="urn:microsoft.com/office/officeart/2005/8/layout/target3"/>
    <dgm:cxn modelId="{D27EEC9E-0264-463E-BB49-DA544C4C0CD8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1F2ACA6-6072-4B80-8392-6FF305662EA0}" type="presOf" srcId="{D9242A4C-F33A-42E2-BFA4-EC80805DCD32}" destId="{7DDB6D97-C311-42E1-B77C-B194BAE75773}" srcOrd="0" destOrd="0" presId="urn:microsoft.com/office/officeart/2005/8/layout/target3"/>
    <dgm:cxn modelId="{737BF2F6-1025-4817-96AB-85F5F205F2B3}" type="presOf" srcId="{D9242A4C-F33A-42E2-BFA4-EC80805DCD32}" destId="{5A434D34-FA65-40B0-A4CE-3A1E2B14A215}" srcOrd="1" destOrd="0" presId="urn:microsoft.com/office/officeart/2005/8/layout/target3"/>
    <dgm:cxn modelId="{0F435D68-5B32-45D5-A798-93BFEC7BCA88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3E105271-14C3-4005-8AB4-2CCA7D10BCDD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0001676-432B-4996-A88E-FB60AA470036}" type="presOf" srcId="{A4836DAF-3E6B-4198-A089-B3C0D0384F2B}" destId="{36B74B1E-3C18-4C06-BA03-CB2EB266F8FF}" srcOrd="1" destOrd="0" presId="urn:microsoft.com/office/officeart/2005/8/layout/target3"/>
    <dgm:cxn modelId="{73E83C2A-B329-441A-9C45-EC881DA9DD3B}" type="presParOf" srcId="{2D933DCE-BBEA-46A5-98BC-CA41A7DBB761}" destId="{D3A73299-62A4-4767-8E25-C16133A0B902}" srcOrd="0" destOrd="0" presId="urn:microsoft.com/office/officeart/2005/8/layout/target3"/>
    <dgm:cxn modelId="{BF0EA5B1-15F5-457C-BCEA-94C704CAB4E8}" type="presParOf" srcId="{2D933DCE-BBEA-46A5-98BC-CA41A7DBB761}" destId="{EE30B2AF-DDC9-42DB-9092-5595C6257A57}" srcOrd="1" destOrd="0" presId="urn:microsoft.com/office/officeart/2005/8/layout/target3"/>
    <dgm:cxn modelId="{BF77CE02-7939-4837-B83F-1A3CDEBAB48B}" type="presParOf" srcId="{2D933DCE-BBEA-46A5-98BC-CA41A7DBB761}" destId="{E1DA18CB-4B0A-4D0C-9459-15C4B327891F}" srcOrd="2" destOrd="0" presId="urn:microsoft.com/office/officeart/2005/8/layout/target3"/>
    <dgm:cxn modelId="{81A2FE72-83E3-43AB-9E23-AAD48AA0D124}" type="presParOf" srcId="{2D933DCE-BBEA-46A5-98BC-CA41A7DBB761}" destId="{29996EEB-8589-4AED-9C98-E2204A026234}" srcOrd="3" destOrd="0" presId="urn:microsoft.com/office/officeart/2005/8/layout/target3"/>
    <dgm:cxn modelId="{A45331A5-95A4-4761-8412-AD9D6A233788}" type="presParOf" srcId="{2D933DCE-BBEA-46A5-98BC-CA41A7DBB761}" destId="{056AE7B2-579D-40D1-A57C-4E33BFED76BE}" srcOrd="4" destOrd="0" presId="urn:microsoft.com/office/officeart/2005/8/layout/target3"/>
    <dgm:cxn modelId="{3C23956A-2342-4929-9761-33DF7BE7287B}" type="presParOf" srcId="{2D933DCE-BBEA-46A5-98BC-CA41A7DBB761}" destId="{4F0AD45D-7E6A-4C4A-90DF-90E27C4B175D}" srcOrd="5" destOrd="0" presId="urn:microsoft.com/office/officeart/2005/8/layout/target3"/>
    <dgm:cxn modelId="{2DE8F072-98DF-415B-BED9-F56203E81B3C}" type="presParOf" srcId="{2D933DCE-BBEA-46A5-98BC-CA41A7DBB761}" destId="{1804A346-BBD3-438B-AE0F-7BEBB1E2AF96}" srcOrd="6" destOrd="0" presId="urn:microsoft.com/office/officeart/2005/8/layout/target3"/>
    <dgm:cxn modelId="{CC3B0447-BE04-48EF-8942-8DF88B5F5266}" type="presParOf" srcId="{2D933DCE-BBEA-46A5-98BC-CA41A7DBB761}" destId="{60CB9877-708D-4C64-AA73-CFD3F3076BC2}" srcOrd="7" destOrd="0" presId="urn:microsoft.com/office/officeart/2005/8/layout/target3"/>
    <dgm:cxn modelId="{43E65CE6-ED7C-41CA-8413-4E0C77269A7B}" type="presParOf" srcId="{2D933DCE-BBEA-46A5-98BC-CA41A7DBB761}" destId="{347D85BD-7382-4413-9298-D06CC996458A}" srcOrd="8" destOrd="0" presId="urn:microsoft.com/office/officeart/2005/8/layout/target3"/>
    <dgm:cxn modelId="{2E68610D-0EDB-4504-9725-CDE6C2A5DA97}" type="presParOf" srcId="{2D933DCE-BBEA-46A5-98BC-CA41A7DBB761}" destId="{C4DD5B9C-4D9E-449D-A063-107A759DF3D1}" srcOrd="9" destOrd="0" presId="urn:microsoft.com/office/officeart/2005/8/layout/target3"/>
    <dgm:cxn modelId="{3B7D1A11-6E3C-4DD3-AB25-0933CC12A57C}" type="presParOf" srcId="{2D933DCE-BBEA-46A5-98BC-CA41A7DBB761}" destId="{CD515E15-5457-47F2-8109-A2A59D66C930}" srcOrd="10" destOrd="0" presId="urn:microsoft.com/office/officeart/2005/8/layout/target3"/>
    <dgm:cxn modelId="{3EF6762A-B04D-42F0-B672-FB33DB712CFE}" type="presParOf" srcId="{2D933DCE-BBEA-46A5-98BC-CA41A7DBB761}" destId="{7DDB6D97-C311-42E1-B77C-B194BAE75773}" srcOrd="11" destOrd="0" presId="urn:microsoft.com/office/officeart/2005/8/layout/target3"/>
    <dgm:cxn modelId="{9B7211F8-042F-452E-9D71-037F82F9DF87}" type="presParOf" srcId="{2D933DCE-BBEA-46A5-98BC-CA41A7DBB761}" destId="{DE2B4424-17B1-4404-A13F-04051C43B79D}" srcOrd="12" destOrd="0" presId="urn:microsoft.com/office/officeart/2005/8/layout/target3"/>
    <dgm:cxn modelId="{BD3E61A5-F057-4E25-8927-6E17A8444D1E}" type="presParOf" srcId="{2D933DCE-BBEA-46A5-98BC-CA41A7DBB761}" destId="{555607BD-8A1D-4EBB-825A-8C74A1FB0FFC}" srcOrd="13" destOrd="0" presId="urn:microsoft.com/office/officeart/2005/8/layout/target3"/>
    <dgm:cxn modelId="{FA4F0C92-7B15-41D9-A6FD-26556D4592F0}" type="presParOf" srcId="{2D933DCE-BBEA-46A5-98BC-CA41A7DBB761}" destId="{AAB7E4A6-9D01-402C-9D7A-6D30767F0B58}" srcOrd="14" destOrd="0" presId="urn:microsoft.com/office/officeart/2005/8/layout/target3"/>
    <dgm:cxn modelId="{02F6FDFE-4204-47CF-9D26-6C32D9C7CEBA}" type="presParOf" srcId="{2D933DCE-BBEA-46A5-98BC-CA41A7DBB761}" destId="{359A210A-E8C9-4FD6-9BC7-434F4455A6B5}" srcOrd="15" destOrd="0" presId="urn:microsoft.com/office/officeart/2005/8/layout/target3"/>
    <dgm:cxn modelId="{04EABD4F-5985-492D-AE0E-E51F375CFC0A}" type="presParOf" srcId="{2D933DCE-BBEA-46A5-98BC-CA41A7DBB761}" destId="{36B74B1E-3C18-4C06-BA03-CB2EB266F8FF}" srcOrd="16" destOrd="0" presId="urn:microsoft.com/office/officeart/2005/8/layout/target3"/>
    <dgm:cxn modelId="{584A7F10-97B0-4F71-90F4-16E238E2A83A}" type="presParOf" srcId="{2D933DCE-BBEA-46A5-98BC-CA41A7DBB761}" destId="{94413E88-B296-45A5-9057-6B5765B63A8F}" srcOrd="17" destOrd="0" presId="urn:microsoft.com/office/officeart/2005/8/layout/target3"/>
    <dgm:cxn modelId="{D18BF4E6-7CC2-416B-8C94-67C33FACA3BE}" type="presParOf" srcId="{2D933DCE-BBEA-46A5-98BC-CA41A7DBB761}" destId="{5A434D34-FA65-40B0-A4CE-3A1E2B14A215}" srcOrd="18" destOrd="0" presId="urn:microsoft.com/office/officeart/2005/8/layout/target3"/>
    <dgm:cxn modelId="{F650E93B-9287-43C0-A66A-EBA99B12B2E4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</a:t>
          </a:r>
          <a:r>
            <a:rPr lang="cs-CZ" sz="1200" kern="1200" smtClean="0"/>
            <a:t>Ladislava </a:t>
          </a:r>
          <a:r>
            <a:rPr lang="cs-CZ" sz="1200" kern="1200" smtClean="0"/>
            <a:t>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VY_32_13_20  OXIDY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9.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6438C-BEE0-4B43-89E3-C485E1D89B33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26D6D8-3967-401D-85F4-A8DA523A71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683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8D2EA2B-2554-411F-A664-D843BD266E00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CE669B6-B760-4E07-9DBB-6CA627D2CDE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0130765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Studijní materiál slouží k opakování a upevnění učiva o OXIDECH</a:t>
            </a:r>
          </a:p>
          <a:p>
            <a:r>
              <a:rPr lang="cs-CZ" dirty="0" smtClean="0"/>
              <a:t>Slide 3 – žák vybere správnou možnost o oxidech</a:t>
            </a:r>
          </a:p>
          <a:p>
            <a:r>
              <a:rPr lang="cs-CZ" dirty="0" smtClean="0"/>
              <a:t>Slide 4 – žák přiřadí správnou charakteristiku k jednotlivému oxidu</a:t>
            </a:r>
          </a:p>
          <a:p>
            <a:r>
              <a:rPr lang="cs-CZ" dirty="0" smtClean="0"/>
              <a:t>Slide 5 – radioaktivita – návaznost na blízkost UD Dolní Rožínka – využití </a:t>
            </a:r>
            <a:r>
              <a:rPr lang="cs-CZ" smtClean="0"/>
              <a:t>PC učebny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OXIDY – vyber správnou možnost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Oxidy jsou významnou složkou zemské kůry – zemského jádra. </a:t>
            </a:r>
          </a:p>
          <a:p>
            <a:r>
              <a:rPr lang="cs-CZ" dirty="0" smtClean="0"/>
              <a:t>Oxidy jsou sloučeniny prvků s kyslíkem – vodíkem v různém poměru. </a:t>
            </a:r>
          </a:p>
          <a:p>
            <a:r>
              <a:rPr lang="cs-CZ" dirty="0" smtClean="0"/>
              <a:t>Oxidy jsou významnými potravinářskými – průmyslovými surovinami.</a:t>
            </a:r>
          </a:p>
          <a:p>
            <a:r>
              <a:rPr lang="cs-CZ" dirty="0" smtClean="0"/>
              <a:t>Většina oxidů je uložena v nejsvrchnější – nejspodnější části zemské kůry. </a:t>
            </a:r>
          </a:p>
          <a:p>
            <a:r>
              <a:rPr lang="cs-CZ" dirty="0" smtClean="0"/>
              <a:t>Některé oxidy se řadí mezi drahokamy – plyny.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který oxid se jedná?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2714620"/>
            <a:ext cx="3714776" cy="9286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4282" y="3714752"/>
            <a:ext cx="3714776" cy="9286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4282" y="4714884"/>
            <a:ext cx="3714776" cy="9286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14282" y="5715016"/>
            <a:ext cx="3714776" cy="9286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14282" y="1714488"/>
            <a:ext cx="3714776" cy="92869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28596" y="1785926"/>
            <a:ext cx="35004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Nejrozšířenější minerál v zemské kůře, odolný vůči chemickému a mechanickému zvětrávání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5286380" y="1785926"/>
            <a:ext cx="235745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643570" y="2714620"/>
            <a:ext cx="235745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929322" y="3643314"/>
            <a:ext cx="235745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143636" y="4714884"/>
            <a:ext cx="235745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572264" y="5786454"/>
            <a:ext cx="2357454" cy="857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572264" y="492919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KŘEMEN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7158" y="2857496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Silný přirozený magnetismus, nejdůležitější železná ruda,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1928802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MAGNETIT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7158" y="3786190"/>
            <a:ext cx="35004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Nejdůležitější železná ruda, nemagnetický, tmavě rezavě červený až  hnědý.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72198" y="2928934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HEMATIT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596" y="4786322"/>
            <a:ext cx="33575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 diamantu nejtvrdší, drahokamové odrůdy – rubín, safír.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57950" y="3857628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KORUND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4282" y="5786454"/>
            <a:ext cx="371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Stejné chemické složení jako křemen, ale netvoří krystaly. Zbarvené odrůdy – achát, pazourek.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86578" y="607220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CHALCEDON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Radioaktivita                       </a:t>
            </a:r>
            <a:r>
              <a:rPr lang="cs-CZ" sz="2800" i="1" dirty="0" smtClean="0"/>
              <a:t>PC učebna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jakým oxidem je radioaktivita spojena?</a:t>
            </a:r>
          </a:p>
          <a:p>
            <a:r>
              <a:rPr lang="cs-CZ" dirty="0" smtClean="0"/>
              <a:t>Jakou rudou je?</a:t>
            </a:r>
          </a:p>
          <a:p>
            <a:r>
              <a:rPr lang="cs-CZ" dirty="0" smtClean="0"/>
              <a:t>V čem se využívá?</a:t>
            </a:r>
          </a:p>
          <a:p>
            <a:r>
              <a:rPr lang="cs-CZ" dirty="0" smtClean="0"/>
              <a:t>Jakými prvky je radioaktivita způsobena?</a:t>
            </a:r>
          </a:p>
          <a:p>
            <a:r>
              <a:rPr lang="cs-CZ" dirty="0" smtClean="0"/>
              <a:t>Kdo objevil tyto prvky?</a:t>
            </a:r>
          </a:p>
          <a:p>
            <a:r>
              <a:rPr lang="cs-CZ" dirty="0" smtClean="0"/>
              <a:t>Čím je významný Uranový důl Dolní Rožínka?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Matyášek</a:t>
            </a:r>
            <a:r>
              <a:rPr lang="cs-CZ" dirty="0" smtClean="0"/>
              <a:t> J., Hrubý Z., PŘÍRODOPIS – GEOLOGIE A EKOLOGIE, 2010, NOVÁ ŠKOLA, 132 s.</a:t>
            </a:r>
          </a:p>
          <a:p>
            <a:r>
              <a:rPr lang="cs-CZ" smtClean="0"/>
              <a:t>Švecová M., Matějka D., PŘÍRODOPIS 9 učebnice pro základní školy a víceletá gymnázia, 2007, FRAUS, 128 s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</TotalTime>
  <Words>314</Words>
  <Application>Microsoft Office PowerPoint</Application>
  <PresentationFormat>Předvádění na obrazovce (4:3)</PresentationFormat>
  <Paragraphs>40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OXIDY – vyber správnou možnost</vt:lpstr>
      <vt:lpstr>O který oxid se jedná?</vt:lpstr>
      <vt:lpstr>Radioaktivita                       PC učebna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5</cp:revision>
  <dcterms:created xsi:type="dcterms:W3CDTF">2012-08-03T11:44:17Z</dcterms:created>
  <dcterms:modified xsi:type="dcterms:W3CDTF">2012-12-18T11:47:26Z</dcterms:modified>
</cp:coreProperties>
</file>