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</a:t>
          </a:r>
          <a:r>
            <a:rPr lang="cs-CZ" sz="1200" dirty="0" smtClean="0"/>
            <a:t>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VY_32_13_03 GEOLOGIE </a:t>
          </a:r>
          <a:r>
            <a:rPr lang="cs-CZ" sz="1200" baseline="0" dirty="0" smtClean="0"/>
            <a:t>JAKO VĚDA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Přírodopis</a:t>
          </a:r>
          <a:r>
            <a:rPr lang="cs-CZ" sz="1200" dirty="0" smtClean="0"/>
            <a:t> 9.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  <dgm:t>
        <a:bodyPr/>
        <a:lstStyle/>
        <a:p>
          <a:endParaRPr lang="cs-CZ"/>
        </a:p>
      </dgm:t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D3F7A5-9406-4EB5-A1CF-64F13AA50210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3A5D1EF7-D45B-4480-8E24-355F7AB9B49D}" type="presOf" srcId="{ABD4D77B-BA54-4DFB-A762-4C734220F9AA}" destId="{A6703DA5-6D74-4C8B-9C82-31DC93531BC2}" srcOrd="1" destOrd="0" presId="urn:microsoft.com/office/officeart/2005/8/layout/target3"/>
    <dgm:cxn modelId="{D8CA8A02-70FC-4A45-9281-D80FEDA566BC}" type="presOf" srcId="{1D895EAB-76A7-41C6-9C6C-7D303AD4C23C}" destId="{94413E88-B296-45A5-9057-6B5765B63A8F}" srcOrd="1" destOrd="0" presId="urn:microsoft.com/office/officeart/2005/8/layout/target3"/>
    <dgm:cxn modelId="{5DBEA167-BD7F-4C75-A4C8-7DFD0E5F0516}" type="presOf" srcId="{A4836DAF-3E6B-4198-A089-B3C0D0384F2B}" destId="{36B74B1E-3C18-4C06-BA03-CB2EB266F8FF}" srcOrd="1" destOrd="0" presId="urn:microsoft.com/office/officeart/2005/8/layout/target3"/>
    <dgm:cxn modelId="{EDF605A2-ECB1-4947-A7B6-A838D17BF825}" type="presOf" srcId="{FFA013E9-5C5D-404D-8688-08171EA7A387}" destId="{359A210A-E8C9-4FD6-9BC7-434F4455A6B5}" srcOrd="1" destOrd="0" presId="urn:microsoft.com/office/officeart/2005/8/layout/target3"/>
    <dgm:cxn modelId="{2614A7E4-6C11-4CD5-A9CD-3496213ABFD4}" type="presOf" srcId="{D9242A4C-F33A-42E2-BFA4-EC80805DCD32}" destId="{5A434D34-FA65-40B0-A4CE-3A1E2B14A215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79D841A4-D893-4F70-AF03-C20EC321B341}" type="presOf" srcId="{ABD4D77B-BA54-4DFB-A762-4C734220F9AA}" destId="{AAB7E4A6-9D01-402C-9D7A-6D30767F0B58}" srcOrd="0" destOrd="0" presId="urn:microsoft.com/office/officeart/2005/8/layout/target3"/>
    <dgm:cxn modelId="{5FFECFB7-9B6B-417C-819D-840C74D05BFB}" type="presOf" srcId="{FFA013E9-5C5D-404D-8688-08171EA7A387}" destId="{E1DA18CB-4B0A-4D0C-9459-15C4B327891F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9AEF9A08-08A1-475A-8870-6B0FCE32C992}" type="presOf" srcId="{D9242A4C-F33A-42E2-BFA4-EC80805DCD32}" destId="{7DDB6D97-C311-42E1-B77C-B194BAE75773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D7369A51-FC89-40C0-ACC7-0D0C5FF7B782}" type="presOf" srcId="{1D895EAB-76A7-41C6-9C6C-7D303AD4C23C}" destId="{347D85BD-7382-4413-9298-D06CC996458A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C71527F7-689D-492D-9A38-83964750354B}" type="presOf" srcId="{DAAD5A11-3EBC-47AE-AB1C-4F1B938732A7}" destId="{2D933DCE-BBEA-46A5-98BC-CA41A7DBB761}" srcOrd="0" destOrd="0" presId="urn:microsoft.com/office/officeart/2005/8/layout/target3"/>
    <dgm:cxn modelId="{AE74B6C6-B00E-43D6-84DC-8B463494F4C2}" type="presParOf" srcId="{2D933DCE-BBEA-46A5-98BC-CA41A7DBB761}" destId="{D3A73299-62A4-4767-8E25-C16133A0B902}" srcOrd="0" destOrd="0" presId="urn:microsoft.com/office/officeart/2005/8/layout/target3"/>
    <dgm:cxn modelId="{45BF3A6B-07A3-47FB-9FF2-F027CF2C740B}" type="presParOf" srcId="{2D933DCE-BBEA-46A5-98BC-CA41A7DBB761}" destId="{EE30B2AF-DDC9-42DB-9092-5595C6257A57}" srcOrd="1" destOrd="0" presId="urn:microsoft.com/office/officeart/2005/8/layout/target3"/>
    <dgm:cxn modelId="{EF5DE22B-B091-40D6-91A4-44BD662C8E35}" type="presParOf" srcId="{2D933DCE-BBEA-46A5-98BC-CA41A7DBB761}" destId="{E1DA18CB-4B0A-4D0C-9459-15C4B327891F}" srcOrd="2" destOrd="0" presId="urn:microsoft.com/office/officeart/2005/8/layout/target3"/>
    <dgm:cxn modelId="{353801A4-233F-499D-8181-5C28074220D0}" type="presParOf" srcId="{2D933DCE-BBEA-46A5-98BC-CA41A7DBB761}" destId="{29996EEB-8589-4AED-9C98-E2204A026234}" srcOrd="3" destOrd="0" presId="urn:microsoft.com/office/officeart/2005/8/layout/target3"/>
    <dgm:cxn modelId="{680AB113-99BA-416E-8FF6-CBA757DD83AF}" type="presParOf" srcId="{2D933DCE-BBEA-46A5-98BC-CA41A7DBB761}" destId="{056AE7B2-579D-40D1-A57C-4E33BFED76BE}" srcOrd="4" destOrd="0" presId="urn:microsoft.com/office/officeart/2005/8/layout/target3"/>
    <dgm:cxn modelId="{7E43C52B-A1D4-4A1F-9F9F-276D7A34AE1D}" type="presParOf" srcId="{2D933DCE-BBEA-46A5-98BC-CA41A7DBB761}" destId="{4F0AD45D-7E6A-4C4A-90DF-90E27C4B175D}" srcOrd="5" destOrd="0" presId="urn:microsoft.com/office/officeart/2005/8/layout/target3"/>
    <dgm:cxn modelId="{1D49A15E-C594-480B-8268-3DBFB2E0C6BD}" type="presParOf" srcId="{2D933DCE-BBEA-46A5-98BC-CA41A7DBB761}" destId="{1804A346-BBD3-438B-AE0F-7BEBB1E2AF96}" srcOrd="6" destOrd="0" presId="urn:microsoft.com/office/officeart/2005/8/layout/target3"/>
    <dgm:cxn modelId="{6322C386-D3DB-462E-B44E-674CA45D9B4B}" type="presParOf" srcId="{2D933DCE-BBEA-46A5-98BC-CA41A7DBB761}" destId="{60CB9877-708D-4C64-AA73-CFD3F3076BC2}" srcOrd="7" destOrd="0" presId="urn:microsoft.com/office/officeart/2005/8/layout/target3"/>
    <dgm:cxn modelId="{C9F6D25E-2994-44D3-A626-2EA1EB396BA4}" type="presParOf" srcId="{2D933DCE-BBEA-46A5-98BC-CA41A7DBB761}" destId="{347D85BD-7382-4413-9298-D06CC996458A}" srcOrd="8" destOrd="0" presId="urn:microsoft.com/office/officeart/2005/8/layout/target3"/>
    <dgm:cxn modelId="{782CB9AF-EF44-4153-9106-FD034A66055B}" type="presParOf" srcId="{2D933DCE-BBEA-46A5-98BC-CA41A7DBB761}" destId="{C4DD5B9C-4D9E-449D-A063-107A759DF3D1}" srcOrd="9" destOrd="0" presId="urn:microsoft.com/office/officeart/2005/8/layout/target3"/>
    <dgm:cxn modelId="{912D11E3-2C87-47D3-A4FD-51D3C2D2EC9F}" type="presParOf" srcId="{2D933DCE-BBEA-46A5-98BC-CA41A7DBB761}" destId="{CD515E15-5457-47F2-8109-A2A59D66C930}" srcOrd="10" destOrd="0" presId="urn:microsoft.com/office/officeart/2005/8/layout/target3"/>
    <dgm:cxn modelId="{1479D449-C58B-4D49-8D92-359A84E05756}" type="presParOf" srcId="{2D933DCE-BBEA-46A5-98BC-CA41A7DBB761}" destId="{7DDB6D97-C311-42E1-B77C-B194BAE75773}" srcOrd="11" destOrd="0" presId="urn:microsoft.com/office/officeart/2005/8/layout/target3"/>
    <dgm:cxn modelId="{0BA1FDF7-AD7A-4E6A-9EA3-4ABC6BCC967F}" type="presParOf" srcId="{2D933DCE-BBEA-46A5-98BC-CA41A7DBB761}" destId="{DE2B4424-17B1-4404-A13F-04051C43B79D}" srcOrd="12" destOrd="0" presId="urn:microsoft.com/office/officeart/2005/8/layout/target3"/>
    <dgm:cxn modelId="{02784EC1-4448-478C-A11C-82F1E84C99BF}" type="presParOf" srcId="{2D933DCE-BBEA-46A5-98BC-CA41A7DBB761}" destId="{555607BD-8A1D-4EBB-825A-8C74A1FB0FFC}" srcOrd="13" destOrd="0" presId="urn:microsoft.com/office/officeart/2005/8/layout/target3"/>
    <dgm:cxn modelId="{F0205751-E063-4CD0-95A1-FC123BDB93A8}" type="presParOf" srcId="{2D933DCE-BBEA-46A5-98BC-CA41A7DBB761}" destId="{AAB7E4A6-9D01-402C-9D7A-6D30767F0B58}" srcOrd="14" destOrd="0" presId="urn:microsoft.com/office/officeart/2005/8/layout/target3"/>
    <dgm:cxn modelId="{99F90365-FFF1-4E4D-80CD-CB7ED11C176E}" type="presParOf" srcId="{2D933DCE-BBEA-46A5-98BC-CA41A7DBB761}" destId="{359A210A-E8C9-4FD6-9BC7-434F4455A6B5}" srcOrd="15" destOrd="0" presId="urn:microsoft.com/office/officeart/2005/8/layout/target3"/>
    <dgm:cxn modelId="{6E7B962C-3CB3-459B-96E5-5A00FC6C22CE}" type="presParOf" srcId="{2D933DCE-BBEA-46A5-98BC-CA41A7DBB761}" destId="{36B74B1E-3C18-4C06-BA03-CB2EB266F8FF}" srcOrd="16" destOrd="0" presId="urn:microsoft.com/office/officeart/2005/8/layout/target3"/>
    <dgm:cxn modelId="{13EED99A-E253-4C50-9711-5DFB800F61B9}" type="presParOf" srcId="{2D933DCE-BBEA-46A5-98BC-CA41A7DBB761}" destId="{94413E88-B296-45A5-9057-6B5765B63A8F}" srcOrd="17" destOrd="0" presId="urn:microsoft.com/office/officeart/2005/8/layout/target3"/>
    <dgm:cxn modelId="{F0C8C9BC-F707-4B98-B865-DE78C347EF33}" type="presParOf" srcId="{2D933DCE-BBEA-46A5-98BC-CA41A7DBB761}" destId="{5A434D34-FA65-40B0-A4CE-3A1E2B14A215}" srcOrd="18" destOrd="0" presId="urn:microsoft.com/office/officeart/2005/8/layout/target3"/>
    <dgm:cxn modelId="{E1501857-D92D-4E0A-A65F-5360F90DF8D4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</a:t>
          </a:r>
          <a:r>
            <a:rPr lang="cs-CZ" sz="1200" kern="1200" dirty="0" smtClean="0"/>
            <a:t>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VY_32_13_03 GEOLOGIE </a:t>
          </a:r>
          <a:r>
            <a:rPr lang="cs-CZ" sz="1200" kern="1200" baseline="0" dirty="0" smtClean="0"/>
            <a:t>JAKO VĚDA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Přírodopis</a:t>
          </a:r>
          <a:r>
            <a:rPr lang="cs-CZ" sz="1200" kern="1200" dirty="0" smtClean="0"/>
            <a:t> 9. ročník 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D8E24E-0F10-4C28-A626-CEA45CD2E280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F540F6-0627-40E4-90A6-5A71C97CAD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486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4A9FB-CC07-4C9B-B2F2-25F86BE3F7A7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F605D-E5D5-456F-9D53-84F645AA492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4A9FB-CC07-4C9B-B2F2-25F86BE3F7A7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F605D-E5D5-456F-9D53-84F645AA4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4A9FB-CC07-4C9B-B2F2-25F86BE3F7A7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F605D-E5D5-456F-9D53-84F645AA492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4A9FB-CC07-4C9B-B2F2-25F86BE3F7A7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F605D-E5D5-456F-9D53-84F645AA4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4A9FB-CC07-4C9B-B2F2-25F86BE3F7A7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F605D-E5D5-456F-9D53-84F645AA4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4A9FB-CC07-4C9B-B2F2-25F86BE3F7A7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F605D-E5D5-456F-9D53-84F645AA4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4A9FB-CC07-4C9B-B2F2-25F86BE3F7A7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F605D-E5D5-456F-9D53-84F645AA4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4A9FB-CC07-4C9B-B2F2-25F86BE3F7A7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F605D-E5D5-456F-9D53-84F645AA4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4A9FB-CC07-4C9B-B2F2-25F86BE3F7A7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E2F605D-E5D5-456F-9D53-84F645AA492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4A9FB-CC07-4C9B-B2F2-25F86BE3F7A7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F605D-E5D5-456F-9D53-84F645AA4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4A9FB-CC07-4C9B-B2F2-25F86BE3F7A7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F605D-E5D5-456F-9D53-84F645AA4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C84A9FB-CC07-4C9B-B2F2-25F86BE3F7A7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E2F605D-E5D5-456F-9D53-84F645AA492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10256779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Výuková materiál slouží k tématu: Geologie jako věda</a:t>
            </a:r>
          </a:p>
          <a:p>
            <a:r>
              <a:rPr lang="cs-CZ" dirty="0" smtClean="0"/>
              <a:t>Slide 4 – na základě výukového rozhovoru žák správně přiřadí geologickou vědu spolu s definicí. </a:t>
            </a:r>
          </a:p>
          <a:p>
            <a:r>
              <a:rPr lang="cs-CZ" dirty="0" smtClean="0"/>
              <a:t>Slide 6 – teorie – žák rozlišuje mosaz X bronz</a:t>
            </a:r>
          </a:p>
          <a:p>
            <a:r>
              <a:rPr lang="cs-CZ" dirty="0" smtClean="0"/>
              <a:t>Slide 7 – žák vypíše nerostné suroviny spolu s užitím této suroviny v praxi a místem těžby v ČR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Geologie jako věda</a:t>
            </a:r>
            <a:endParaRPr lang="cs-CZ" b="1" dirty="0"/>
          </a:p>
        </p:txBody>
      </p:sp>
      <p:sp>
        <p:nvSpPr>
          <p:cNvPr id="4" name="Elipsa 3"/>
          <p:cNvSpPr/>
          <p:nvPr/>
        </p:nvSpPr>
        <p:spPr>
          <a:xfrm>
            <a:off x="1785918" y="2714620"/>
            <a:ext cx="5715040" cy="25003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57422" y="3214686"/>
            <a:ext cx="485778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GEOLOGIE</a:t>
            </a:r>
            <a:endParaRPr lang="cs-CZ" sz="6600" b="1" dirty="0"/>
          </a:p>
        </p:txBody>
      </p:sp>
      <p:sp>
        <p:nvSpPr>
          <p:cNvPr id="9" name="Obdélník 8"/>
          <p:cNvSpPr/>
          <p:nvPr/>
        </p:nvSpPr>
        <p:spPr>
          <a:xfrm>
            <a:off x="214282" y="5429264"/>
            <a:ext cx="2714644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57158" y="5500702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GEOS - ZEMĚ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5857884" y="5429264"/>
            <a:ext cx="2714644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929322" y="5572140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LOGOS - VĚDA</a:t>
            </a:r>
            <a:endParaRPr lang="cs-CZ" b="1" dirty="0"/>
          </a:p>
        </p:txBody>
      </p:sp>
      <p:cxnSp>
        <p:nvCxnSpPr>
          <p:cNvPr id="17" name="Přímá spojovací šipka 16"/>
          <p:cNvCxnSpPr/>
          <p:nvPr/>
        </p:nvCxnSpPr>
        <p:spPr>
          <a:xfrm rot="10800000" flipV="1">
            <a:off x="1428728" y="4143380"/>
            <a:ext cx="2143140" cy="857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5643570" y="4071942"/>
            <a:ext cx="1500198" cy="10715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428596" y="6000768"/>
            <a:ext cx="8215370" cy="64294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4348" y="6072206"/>
            <a:ext cx="7429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Geologie se zabývá studiem neživé _________________ 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Geologické vědy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14282" y="6000768"/>
            <a:ext cx="2643206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14282" y="4643446"/>
            <a:ext cx="2643206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4282" y="3357562"/>
            <a:ext cx="2643206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4282" y="2143116"/>
            <a:ext cx="2643206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000628" y="1571612"/>
            <a:ext cx="3857652" cy="100013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000628" y="2928934"/>
            <a:ext cx="3857652" cy="100013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000628" y="4286256"/>
            <a:ext cx="3857652" cy="100013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000628" y="5643578"/>
            <a:ext cx="3857652" cy="100013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57158" y="2214554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mineralogie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7158" y="3429000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Petrologie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720" y="4714884"/>
            <a:ext cx="2643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Paleontologie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5720" y="6143644"/>
            <a:ext cx="2500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Geologie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72066" y="1643050"/>
            <a:ext cx="371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Věda o organismech</a:t>
            </a:r>
            <a:r>
              <a:rPr lang="cs-CZ" dirty="0" smtClean="0"/>
              <a:t>, které žily v dávné minulosti.Jsou vyhynulé a často ve formě zkamenělin (fosílií)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43504" y="3000372"/>
            <a:ext cx="36433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Věda zkoumající geologické děje</a:t>
            </a:r>
            <a:r>
              <a:rPr lang="cs-CZ" dirty="0" smtClean="0"/>
              <a:t>, které probíhaly v minulosti a probíhají i dnes.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43504" y="4286256"/>
            <a:ext cx="36433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Věda o horninách </a:t>
            </a:r>
            <a:r>
              <a:rPr lang="cs-CZ" dirty="0" smtClean="0"/>
              <a:t>– vlastnosti, vznik, složení, rozšíření a význam pro člověka.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3504" y="5715016"/>
            <a:ext cx="35719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Věda o minerálech </a:t>
            </a:r>
            <a:r>
              <a:rPr lang="cs-CZ" dirty="0" smtClean="0"/>
              <a:t>– složení, fyzikální a chemické vlastnosti, výskyt, rozšíření a význam.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Geologie v praxi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36792"/>
          </a:xfrm>
        </p:spPr>
        <p:txBody>
          <a:bodyPr>
            <a:normAutofit/>
          </a:bodyPr>
          <a:lstStyle/>
          <a:p>
            <a:r>
              <a:rPr lang="cs-CZ" dirty="0" smtClean="0"/>
              <a:t>KÁMEN – základ lidstva? Proč?</a:t>
            </a:r>
          </a:p>
          <a:p>
            <a:r>
              <a:rPr lang="cs-CZ" dirty="0" smtClean="0"/>
              <a:t>Kámen už nestačí – </a:t>
            </a:r>
            <a:r>
              <a:rPr lang="cs-CZ" b="1" dirty="0" smtClean="0"/>
              <a:t>tavení kovů  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Před naším letopočtem založeny základy </a:t>
            </a:r>
            <a:r>
              <a:rPr lang="cs-CZ" b="1" dirty="0" smtClean="0"/>
              <a:t>METALURGIE – HUTNICTVÍ KOVŮ. </a:t>
            </a:r>
          </a:p>
          <a:p>
            <a:r>
              <a:rPr lang="cs-CZ" b="1" dirty="0" smtClean="0"/>
              <a:t>HORNICTVÍ – těžba rud, drahých a barevných kovů, paliv. </a:t>
            </a:r>
          </a:p>
          <a:p>
            <a:endParaRPr lang="cs-CZ" dirty="0" smtClean="0"/>
          </a:p>
        </p:txBody>
      </p:sp>
      <p:sp>
        <p:nvSpPr>
          <p:cNvPr id="4" name="Elipsa 3"/>
          <p:cNvSpPr/>
          <p:nvPr/>
        </p:nvSpPr>
        <p:spPr>
          <a:xfrm>
            <a:off x="857224" y="3143248"/>
            <a:ext cx="2214578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BRONZ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857224" y="4000504"/>
            <a:ext cx="2214578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571604" y="421481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MOSAZ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4786314" y="3214686"/>
            <a:ext cx="207170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786314" y="4000504"/>
            <a:ext cx="207170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929190" y="3357562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Měď  a zinek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29190" y="4071942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Měď a cín</a:t>
            </a:r>
            <a:endParaRPr lang="cs-CZ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Nerostné suroviny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285720" y="1785926"/>
          <a:ext cx="8501121" cy="4786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3707"/>
                <a:gridCol w="2833707"/>
                <a:gridCol w="2833707"/>
              </a:tblGrid>
              <a:tr h="797724">
                <a:tc>
                  <a:txBody>
                    <a:bodyPr/>
                    <a:lstStyle/>
                    <a:p>
                      <a:r>
                        <a:rPr lang="cs-CZ" dirty="0" smtClean="0"/>
                        <a:t>Nerostná surovina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užití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Lokalizace v ČR</a:t>
                      </a:r>
                      <a:endParaRPr lang="cs-CZ" dirty="0"/>
                    </a:p>
                  </a:txBody>
                  <a:tcPr/>
                </a:tc>
              </a:tr>
              <a:tr h="7977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977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977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977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977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Matyášek</a:t>
            </a:r>
            <a:r>
              <a:rPr lang="cs-CZ" dirty="0" smtClean="0"/>
              <a:t> J., Hrubý Z., PŘÍRODOPIS – GEOLOGIE A EKOLOGIE, 2010, NOVÁ ŠKOLA, 132 s.</a:t>
            </a:r>
          </a:p>
          <a:p>
            <a:r>
              <a:rPr lang="cs-CZ" dirty="0" smtClean="0"/>
              <a:t>Švecová M., Matějka D., PŘÍRODOPIS 9 učebnice pro základní školy a víceletá gymnázia, 2007, FRAUS, 128 s.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73</TotalTime>
  <Words>303</Words>
  <Application>Microsoft Office PowerPoint</Application>
  <PresentationFormat>Předvádění na obrazovce (4:3)</PresentationFormat>
  <Paragraphs>47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Geologie jako věda</vt:lpstr>
      <vt:lpstr>Geologické vědy</vt:lpstr>
      <vt:lpstr>Geologie v praxi</vt:lpstr>
      <vt:lpstr>Nerostné suroviny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Ladka</dc:creator>
  <cp:lastModifiedBy>user</cp:lastModifiedBy>
  <cp:revision>9</cp:revision>
  <dcterms:created xsi:type="dcterms:W3CDTF">2012-07-17T12:25:44Z</dcterms:created>
  <dcterms:modified xsi:type="dcterms:W3CDTF">2012-12-06T13:23:52Z</dcterms:modified>
</cp:coreProperties>
</file>