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60" r:id="rId4"/>
    <p:sldId id="259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VY_32_13_18 Šelmy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Přírodopis</a:t>
          </a:r>
          <a:r>
            <a:rPr lang="cs-CZ" sz="1200" dirty="0" smtClean="0"/>
            <a:t> 8.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  <dgm:t>
        <a:bodyPr/>
        <a:lstStyle/>
        <a:p>
          <a:endParaRPr lang="cs-CZ"/>
        </a:p>
      </dgm:t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2C952565-F74F-4E81-8E0E-183B7E3265A9}" type="presOf" srcId="{ABD4D77B-BA54-4DFB-A762-4C734220F9AA}" destId="{AAB7E4A6-9D01-402C-9D7A-6D30767F0B58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69F3000D-4E5A-4F3F-81BD-A0F7739B9AFA}" type="presOf" srcId="{D9242A4C-F33A-42E2-BFA4-EC80805DCD32}" destId="{5A434D34-FA65-40B0-A4CE-3A1E2B14A215}" srcOrd="1" destOrd="0" presId="urn:microsoft.com/office/officeart/2005/8/layout/target3"/>
    <dgm:cxn modelId="{4730F211-AADF-4FB9-A986-792E4E216A57}" type="presOf" srcId="{1D895EAB-76A7-41C6-9C6C-7D303AD4C23C}" destId="{347D85BD-7382-4413-9298-D06CC996458A}" srcOrd="0" destOrd="0" presId="urn:microsoft.com/office/officeart/2005/8/layout/target3"/>
    <dgm:cxn modelId="{40EB9A72-A7E3-4357-BA2B-591BD7B07043}" type="presOf" srcId="{FFA013E9-5C5D-404D-8688-08171EA7A387}" destId="{E1DA18CB-4B0A-4D0C-9459-15C4B327891F}" srcOrd="0" destOrd="0" presId="urn:microsoft.com/office/officeart/2005/8/layout/target3"/>
    <dgm:cxn modelId="{3BADD204-04CB-45A1-B5F3-680D437C5721}" type="presOf" srcId="{A4836DAF-3E6B-4198-A089-B3C0D0384F2B}" destId="{36B74B1E-3C18-4C06-BA03-CB2EB266F8FF}" srcOrd="1" destOrd="0" presId="urn:microsoft.com/office/officeart/2005/8/layout/target3"/>
    <dgm:cxn modelId="{052FE7A1-32D0-4AE0-B528-3714DB4A1358}" type="presOf" srcId="{FFA013E9-5C5D-404D-8688-08171EA7A387}" destId="{359A210A-E8C9-4FD6-9BC7-434F4455A6B5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1EB39414-BAF6-407A-BD54-DE16D87512D2}" type="presOf" srcId="{1D895EAB-76A7-41C6-9C6C-7D303AD4C23C}" destId="{94413E88-B296-45A5-9057-6B5765B63A8F}" srcOrd="1" destOrd="0" presId="urn:microsoft.com/office/officeart/2005/8/layout/target3"/>
    <dgm:cxn modelId="{CA161839-FAF5-4E32-8CBB-D5DC1E1FC757}" type="presOf" srcId="{DAAD5A11-3EBC-47AE-AB1C-4F1B938732A7}" destId="{2D933DCE-BBEA-46A5-98BC-CA41A7DBB761}" srcOrd="0" destOrd="0" presId="urn:microsoft.com/office/officeart/2005/8/layout/target3"/>
    <dgm:cxn modelId="{B92743C5-0EFA-472C-A8F0-BED14009AEE2}" type="presOf" srcId="{D9242A4C-F33A-42E2-BFA4-EC80805DCD32}" destId="{7DDB6D97-C311-42E1-B77C-B194BAE75773}" srcOrd="0" destOrd="0" presId="urn:microsoft.com/office/officeart/2005/8/layout/target3"/>
    <dgm:cxn modelId="{4CB2B39F-1844-47A1-97A2-10F27C11701E}" type="presOf" srcId="{ABD4D77B-BA54-4DFB-A762-4C734220F9AA}" destId="{A6703DA5-6D74-4C8B-9C82-31DC93531BC2}" srcOrd="1" destOrd="0" presId="urn:microsoft.com/office/officeart/2005/8/layout/target3"/>
    <dgm:cxn modelId="{E656123E-F276-42CD-BAA5-EDB8C3C3D45D}" type="presOf" srcId="{A4836DAF-3E6B-4198-A089-B3C0D0384F2B}" destId="{4F0AD45D-7E6A-4C4A-90DF-90E27C4B175D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9B5A8C56-3A8E-4037-8D1B-06E0D9AEC431}" type="presParOf" srcId="{2D933DCE-BBEA-46A5-98BC-CA41A7DBB761}" destId="{D3A73299-62A4-4767-8E25-C16133A0B902}" srcOrd="0" destOrd="0" presId="urn:microsoft.com/office/officeart/2005/8/layout/target3"/>
    <dgm:cxn modelId="{F0DC3626-1B42-4772-9BC7-2414055449C3}" type="presParOf" srcId="{2D933DCE-BBEA-46A5-98BC-CA41A7DBB761}" destId="{EE30B2AF-DDC9-42DB-9092-5595C6257A57}" srcOrd="1" destOrd="0" presId="urn:microsoft.com/office/officeart/2005/8/layout/target3"/>
    <dgm:cxn modelId="{63F05CD8-0082-498D-8CB9-9338560FF851}" type="presParOf" srcId="{2D933DCE-BBEA-46A5-98BC-CA41A7DBB761}" destId="{E1DA18CB-4B0A-4D0C-9459-15C4B327891F}" srcOrd="2" destOrd="0" presId="urn:microsoft.com/office/officeart/2005/8/layout/target3"/>
    <dgm:cxn modelId="{05E27E07-8AEB-4465-81E1-5ECC39A99DBD}" type="presParOf" srcId="{2D933DCE-BBEA-46A5-98BC-CA41A7DBB761}" destId="{29996EEB-8589-4AED-9C98-E2204A026234}" srcOrd="3" destOrd="0" presId="urn:microsoft.com/office/officeart/2005/8/layout/target3"/>
    <dgm:cxn modelId="{E2D9F433-F363-4B34-85AC-12DBD611E431}" type="presParOf" srcId="{2D933DCE-BBEA-46A5-98BC-CA41A7DBB761}" destId="{056AE7B2-579D-40D1-A57C-4E33BFED76BE}" srcOrd="4" destOrd="0" presId="urn:microsoft.com/office/officeart/2005/8/layout/target3"/>
    <dgm:cxn modelId="{84C14274-0B35-469B-9848-2D993EF868EE}" type="presParOf" srcId="{2D933DCE-BBEA-46A5-98BC-CA41A7DBB761}" destId="{4F0AD45D-7E6A-4C4A-90DF-90E27C4B175D}" srcOrd="5" destOrd="0" presId="urn:microsoft.com/office/officeart/2005/8/layout/target3"/>
    <dgm:cxn modelId="{266D528B-3052-4504-B33F-453B56B90811}" type="presParOf" srcId="{2D933DCE-BBEA-46A5-98BC-CA41A7DBB761}" destId="{1804A346-BBD3-438B-AE0F-7BEBB1E2AF96}" srcOrd="6" destOrd="0" presId="urn:microsoft.com/office/officeart/2005/8/layout/target3"/>
    <dgm:cxn modelId="{3CE02D2C-7459-4B57-8D98-7BBAA84BA108}" type="presParOf" srcId="{2D933DCE-BBEA-46A5-98BC-CA41A7DBB761}" destId="{60CB9877-708D-4C64-AA73-CFD3F3076BC2}" srcOrd="7" destOrd="0" presId="urn:microsoft.com/office/officeart/2005/8/layout/target3"/>
    <dgm:cxn modelId="{75719101-C374-4963-947B-60EE88256787}" type="presParOf" srcId="{2D933DCE-BBEA-46A5-98BC-CA41A7DBB761}" destId="{347D85BD-7382-4413-9298-D06CC996458A}" srcOrd="8" destOrd="0" presId="urn:microsoft.com/office/officeart/2005/8/layout/target3"/>
    <dgm:cxn modelId="{7F000663-32AC-4D94-AF0B-67C3806E7D7E}" type="presParOf" srcId="{2D933DCE-BBEA-46A5-98BC-CA41A7DBB761}" destId="{C4DD5B9C-4D9E-449D-A063-107A759DF3D1}" srcOrd="9" destOrd="0" presId="urn:microsoft.com/office/officeart/2005/8/layout/target3"/>
    <dgm:cxn modelId="{83FBA9DD-EF60-4852-A459-630C11105016}" type="presParOf" srcId="{2D933DCE-BBEA-46A5-98BC-CA41A7DBB761}" destId="{CD515E15-5457-47F2-8109-A2A59D66C930}" srcOrd="10" destOrd="0" presId="urn:microsoft.com/office/officeart/2005/8/layout/target3"/>
    <dgm:cxn modelId="{5B65AE0E-D8A4-4A71-832D-760622528186}" type="presParOf" srcId="{2D933DCE-BBEA-46A5-98BC-CA41A7DBB761}" destId="{7DDB6D97-C311-42E1-B77C-B194BAE75773}" srcOrd="11" destOrd="0" presId="urn:microsoft.com/office/officeart/2005/8/layout/target3"/>
    <dgm:cxn modelId="{1DBA5FDA-F2F7-4940-84E5-5F7ACAA26DDC}" type="presParOf" srcId="{2D933DCE-BBEA-46A5-98BC-CA41A7DBB761}" destId="{DE2B4424-17B1-4404-A13F-04051C43B79D}" srcOrd="12" destOrd="0" presId="urn:microsoft.com/office/officeart/2005/8/layout/target3"/>
    <dgm:cxn modelId="{187ED54E-2681-420D-B642-04788E961C49}" type="presParOf" srcId="{2D933DCE-BBEA-46A5-98BC-CA41A7DBB761}" destId="{555607BD-8A1D-4EBB-825A-8C74A1FB0FFC}" srcOrd="13" destOrd="0" presId="urn:microsoft.com/office/officeart/2005/8/layout/target3"/>
    <dgm:cxn modelId="{4B6BE85A-8805-451E-9F7C-41532EC19C12}" type="presParOf" srcId="{2D933DCE-BBEA-46A5-98BC-CA41A7DBB761}" destId="{AAB7E4A6-9D01-402C-9D7A-6D30767F0B58}" srcOrd="14" destOrd="0" presId="urn:microsoft.com/office/officeart/2005/8/layout/target3"/>
    <dgm:cxn modelId="{87B76C4D-086D-41AC-A3AB-7BD6C01ADA00}" type="presParOf" srcId="{2D933DCE-BBEA-46A5-98BC-CA41A7DBB761}" destId="{359A210A-E8C9-4FD6-9BC7-434F4455A6B5}" srcOrd="15" destOrd="0" presId="urn:microsoft.com/office/officeart/2005/8/layout/target3"/>
    <dgm:cxn modelId="{F3489DB4-458F-4D5B-972A-E58444FC5272}" type="presParOf" srcId="{2D933DCE-BBEA-46A5-98BC-CA41A7DBB761}" destId="{36B74B1E-3C18-4C06-BA03-CB2EB266F8FF}" srcOrd="16" destOrd="0" presId="urn:microsoft.com/office/officeart/2005/8/layout/target3"/>
    <dgm:cxn modelId="{FC6B31E8-E7A4-4C45-9185-6D911A8657F5}" type="presParOf" srcId="{2D933DCE-BBEA-46A5-98BC-CA41A7DBB761}" destId="{94413E88-B296-45A5-9057-6B5765B63A8F}" srcOrd="17" destOrd="0" presId="urn:microsoft.com/office/officeart/2005/8/layout/target3"/>
    <dgm:cxn modelId="{DA1F8231-5AB8-47C9-BB6B-4577C026D120}" type="presParOf" srcId="{2D933DCE-BBEA-46A5-98BC-CA41A7DBB761}" destId="{5A434D34-FA65-40B0-A4CE-3A1E2B14A215}" srcOrd="18" destOrd="0" presId="urn:microsoft.com/office/officeart/2005/8/layout/target3"/>
    <dgm:cxn modelId="{352FAE45-7A7C-4338-80B3-83301FF7BF01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VY_32_13_18 Šelmy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Přírodopis</a:t>
          </a:r>
          <a:r>
            <a:rPr lang="cs-CZ" sz="1200" kern="1200" dirty="0" smtClean="0"/>
            <a:t> 8. ročník 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BF879C-6189-4E46-A6E1-258ACAD51D6D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4D6277-4B6D-47C7-A557-44B9FA9C2E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6137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97280-E292-41CC-843E-0894413B15EC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68AF-0EFC-472A-9232-1DACFB8919C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97280-E292-41CC-843E-0894413B15EC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68AF-0EFC-472A-9232-1DACFB8919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97280-E292-41CC-843E-0894413B15EC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68AF-0EFC-472A-9232-1DACFB8919C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97280-E292-41CC-843E-0894413B15EC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68AF-0EFC-472A-9232-1DACFB8919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97280-E292-41CC-843E-0894413B15EC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68AF-0EFC-472A-9232-1DACFB8919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97280-E292-41CC-843E-0894413B15EC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68AF-0EFC-472A-9232-1DACFB8919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97280-E292-41CC-843E-0894413B15EC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68AF-0EFC-472A-9232-1DACFB8919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97280-E292-41CC-843E-0894413B15EC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68AF-0EFC-472A-9232-1DACFB8919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97280-E292-41CC-843E-0894413B15EC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90F68AF-0EFC-472A-9232-1DACFB8919C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97280-E292-41CC-843E-0894413B15EC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68AF-0EFC-472A-9232-1DACFB8919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97280-E292-41CC-843E-0894413B15EC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68AF-0EFC-472A-9232-1DACFB8919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0997280-E292-41CC-843E-0894413B15EC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90F68AF-0EFC-472A-9232-1DACFB8919CD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da7F0qrCOAw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da7F0qrCOAw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52415444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32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Prezentace slouží k tématu: Savci – šelmy</a:t>
            </a:r>
          </a:p>
          <a:p>
            <a:r>
              <a:rPr lang="cs-CZ" dirty="0" smtClean="0"/>
              <a:t>Slide 3 – brainstorming – žáci říkají pojmy, které si vybaví pod pojmem šelmy</a:t>
            </a:r>
          </a:p>
          <a:p>
            <a:r>
              <a:rPr lang="cs-CZ" dirty="0" smtClean="0"/>
              <a:t>Slide 4 – na základě </a:t>
            </a:r>
            <a:r>
              <a:rPr lang="cs-CZ" dirty="0" err="1" smtClean="0"/>
              <a:t>videové</a:t>
            </a:r>
            <a:r>
              <a:rPr lang="cs-CZ" dirty="0" smtClean="0"/>
              <a:t> ukázky: Divoké kočky – poušť Kalahari, budou žáci schopny vysvětlit způsob lovu kořisti.</a:t>
            </a:r>
          </a:p>
          <a:p>
            <a:r>
              <a:rPr lang="cs-CZ" dirty="0" smtClean="0"/>
              <a:t>Slide 5 – žáci přiřadí zástupce šelem do správné skupiny</a:t>
            </a:r>
          </a:p>
          <a:p>
            <a:r>
              <a:rPr lang="cs-CZ" dirty="0" smtClean="0"/>
              <a:t>Slide 6 – žáci přiřadí charakteristiku skupiny šelem ke správné skupině</a:t>
            </a:r>
          </a:p>
          <a:p>
            <a:r>
              <a:rPr lang="cs-CZ" dirty="0" smtClean="0"/>
              <a:t>Slide 7 – na příští hodinu – žák si vybere jednoho zástupce šelem, o kterém zpracuje základní charakteristiku.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2786050" y="2714620"/>
            <a:ext cx="3214710" cy="157163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071802" y="3000372"/>
            <a:ext cx="32147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ŠELMY</a:t>
            </a:r>
            <a:endParaRPr lang="cs-CZ" sz="54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Šelmy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363666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Šelmy jsou živočichové žijící ve všech různých prostředí.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?v=da7F0qrCOAw</a:t>
            </a:r>
            <a:endParaRPr lang="cs-CZ" dirty="0" smtClean="0"/>
          </a:p>
          <a:p>
            <a:r>
              <a:rPr lang="cs-CZ" b="1" i="1" dirty="0" smtClean="0"/>
              <a:t>Na základě videa </a:t>
            </a:r>
            <a:r>
              <a:rPr lang="cs-CZ" b="1" i="1" dirty="0" smtClean="0"/>
              <a:t>se pokus vysvětlit, </a:t>
            </a:r>
            <a:r>
              <a:rPr lang="cs-CZ" b="1" i="1" dirty="0" smtClean="0"/>
              <a:t>co využívají šelmy při lovu kořisti</a:t>
            </a:r>
          </a:p>
          <a:p>
            <a:pPr>
              <a:buNone/>
            </a:pPr>
            <a:r>
              <a:rPr lang="cs-CZ" dirty="0" smtClean="0"/>
              <a:t>	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Šelmy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285720" y="1928802"/>
            <a:ext cx="3000396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571868" y="1928802"/>
            <a:ext cx="3000396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1857356" y="3071810"/>
            <a:ext cx="3000396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5786446" y="3071810"/>
            <a:ext cx="3000396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42910" y="2214554"/>
            <a:ext cx="23574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PSOVITÉ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71934" y="2285992"/>
            <a:ext cx="2143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KOČKOVITÉ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00298" y="3286124"/>
            <a:ext cx="22145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LASICOVITÉ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15074" y="3286124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MEDVĚDOVITÉ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4282" y="4643446"/>
            <a:ext cx="8501122" cy="181588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Medvěd hnědý, vydra říční, jezevec lesní, rys ostrovid, lasicí kolčava, kuna lesní, levhart, tchoř tmavý, jaguár, kuna skalní, puma, panda velká, medvěd lední, gepard.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867524"/>
          </a:xfrm>
        </p:spPr>
        <p:txBody>
          <a:bodyPr>
            <a:normAutofit/>
          </a:bodyPr>
          <a:lstStyle/>
          <a:p>
            <a:r>
              <a:rPr lang="cs-CZ" dirty="0" smtClean="0"/>
              <a:t>Šelmy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28596" y="1643050"/>
            <a:ext cx="2071702" cy="78581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57158" y="2928934"/>
            <a:ext cx="2071702" cy="78581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357158" y="4286256"/>
            <a:ext cx="2071702" cy="78581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57158" y="5643578"/>
            <a:ext cx="2071702" cy="78581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71472" y="1857364"/>
            <a:ext cx="171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PSOVITÉ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1472" y="3143248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KOČKOVITÉ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1472" y="4429132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LASICOVITÉ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034" y="5857892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MEDVĚDOVITÍ</a:t>
            </a:r>
            <a:endParaRPr lang="cs-CZ" b="1" dirty="0"/>
          </a:p>
        </p:txBody>
      </p:sp>
      <p:sp>
        <p:nvSpPr>
          <p:cNvPr id="14" name="Obdélník 13"/>
          <p:cNvSpPr/>
          <p:nvPr/>
        </p:nvSpPr>
        <p:spPr>
          <a:xfrm>
            <a:off x="3214678" y="1643050"/>
            <a:ext cx="5500726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214678" y="2928934"/>
            <a:ext cx="5500726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286116" y="4286256"/>
            <a:ext cx="5500726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286116" y="5572140"/>
            <a:ext cx="5500726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286116" y="1785926"/>
            <a:ext cx="52864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Největší žijící šelmy, všežravci, velká hlava, zavalité tělo a končetiny zakončené mocnými drápy.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 rot="21600000">
            <a:off x="3214678" y="3052856"/>
            <a:ext cx="53578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Protáhlé štíhlé tělo, krátké nohy, nezatažitelné drápy, živí se drobnými hlodavci, hmyzem a někdy R potravou. Pachové žlázy v blízkosti řitního otvoru.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357554" y="4357694"/>
            <a:ext cx="53578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Největší lovci kořisti mezi šelmami. Zatažitelné drápy. Výborný sluch, hmat, zrak, čich.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428992" y="5715016"/>
            <a:ext cx="52149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Masožravci, kteří uštvou svou kořist. Drápy nezatažitelné. Hlava s protáhlým čenichem.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Referáty vybraného zástupce šelem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ŠELMY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ŠELMY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Vlk obecný</a:t>
            </a:r>
          </a:p>
          <a:p>
            <a:r>
              <a:rPr lang="cs-CZ" dirty="0" smtClean="0"/>
              <a:t>Liška obecná</a:t>
            </a:r>
          </a:p>
          <a:p>
            <a:r>
              <a:rPr lang="cs-CZ" dirty="0" smtClean="0"/>
              <a:t>Rys ostrovid</a:t>
            </a:r>
          </a:p>
          <a:p>
            <a:r>
              <a:rPr lang="cs-CZ" dirty="0" smtClean="0"/>
              <a:t>Kočka divoká</a:t>
            </a:r>
          </a:p>
          <a:p>
            <a:r>
              <a:rPr lang="cs-CZ" dirty="0" smtClean="0"/>
              <a:t>Lev</a:t>
            </a:r>
          </a:p>
          <a:p>
            <a:r>
              <a:rPr lang="cs-CZ" dirty="0" smtClean="0"/>
              <a:t>Tygr indický</a:t>
            </a:r>
          </a:p>
          <a:p>
            <a:r>
              <a:rPr lang="cs-CZ" dirty="0" smtClean="0"/>
              <a:t>Levhart</a:t>
            </a:r>
          </a:p>
          <a:p>
            <a:r>
              <a:rPr lang="cs-CZ" dirty="0" smtClean="0"/>
              <a:t>Jaguár</a:t>
            </a:r>
          </a:p>
          <a:p>
            <a:r>
              <a:rPr lang="cs-CZ" dirty="0" smtClean="0"/>
              <a:t>gepard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Puma</a:t>
            </a:r>
          </a:p>
          <a:p>
            <a:r>
              <a:rPr lang="cs-CZ" dirty="0" smtClean="0"/>
              <a:t>Lasice kolčava</a:t>
            </a:r>
          </a:p>
          <a:p>
            <a:r>
              <a:rPr lang="cs-CZ" dirty="0" smtClean="0"/>
              <a:t>Lasice hranostaj</a:t>
            </a:r>
          </a:p>
          <a:p>
            <a:r>
              <a:rPr lang="cs-CZ" dirty="0" smtClean="0"/>
              <a:t>Kuna skalní</a:t>
            </a:r>
          </a:p>
          <a:p>
            <a:r>
              <a:rPr lang="cs-CZ" dirty="0" smtClean="0"/>
              <a:t>Kuna lesní</a:t>
            </a:r>
          </a:p>
          <a:p>
            <a:r>
              <a:rPr lang="cs-CZ" dirty="0" smtClean="0"/>
              <a:t>Tchoř tmavý</a:t>
            </a:r>
          </a:p>
          <a:p>
            <a:r>
              <a:rPr lang="cs-CZ" dirty="0" smtClean="0"/>
              <a:t>Jezevec lesní</a:t>
            </a:r>
          </a:p>
          <a:p>
            <a:r>
              <a:rPr lang="cs-CZ" dirty="0" smtClean="0"/>
              <a:t>Vydra říční</a:t>
            </a:r>
          </a:p>
          <a:p>
            <a:r>
              <a:rPr lang="cs-CZ" dirty="0" smtClean="0"/>
              <a:t>Medvěd </a:t>
            </a:r>
            <a:r>
              <a:rPr lang="cs-CZ" dirty="0" err="1" smtClean="0"/>
              <a:t>hnedý</a:t>
            </a:r>
            <a:endParaRPr lang="cs-CZ" dirty="0" smtClean="0"/>
          </a:p>
          <a:p>
            <a:r>
              <a:rPr lang="cs-CZ" dirty="0" smtClean="0"/>
              <a:t>Panda velká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Vaněčková I., </a:t>
            </a:r>
            <a:r>
              <a:rPr lang="cs-CZ" dirty="0" err="1" smtClean="0"/>
              <a:t>Skýbová</a:t>
            </a:r>
            <a:r>
              <a:rPr lang="cs-CZ" dirty="0" smtClean="0"/>
              <a:t> J., </a:t>
            </a:r>
            <a:r>
              <a:rPr lang="cs-CZ" dirty="0" err="1" smtClean="0"/>
              <a:t>Markvartová</a:t>
            </a:r>
            <a:r>
              <a:rPr lang="cs-CZ" dirty="0" smtClean="0"/>
              <a:t> D., Hejda T., PŘÍRODOPIS 8, učebnice pro základní školy a gymnázia, 2006, </a:t>
            </a:r>
            <a:r>
              <a:rPr lang="cs-CZ" dirty="0" err="1" smtClean="0"/>
              <a:t>Fraus</a:t>
            </a:r>
            <a:r>
              <a:rPr lang="cs-CZ" dirty="0" smtClean="0"/>
              <a:t>, 128 s.</a:t>
            </a:r>
          </a:p>
          <a:p>
            <a:r>
              <a:rPr lang="cs-CZ" dirty="0" smtClean="0"/>
              <a:t>Zdroj videa: Divoké kočky – </a:t>
            </a:r>
            <a:r>
              <a:rPr lang="cs-CZ" smtClean="0"/>
              <a:t>poušť Kalahari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?v=da7F0qrCOAw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42</TotalTime>
  <Words>380</Words>
  <Application>Microsoft Office PowerPoint</Application>
  <PresentationFormat>Předvádění na obrazovce (4:3)</PresentationFormat>
  <Paragraphs>62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Prezentace aplikace PowerPoint</vt:lpstr>
      <vt:lpstr>Šelmy</vt:lpstr>
      <vt:lpstr>Šelmy</vt:lpstr>
      <vt:lpstr>Šelmy</vt:lpstr>
      <vt:lpstr>Referáty vybraného zástupce šelem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Ladka</dc:creator>
  <cp:lastModifiedBy>user</cp:lastModifiedBy>
  <cp:revision>7</cp:revision>
  <dcterms:created xsi:type="dcterms:W3CDTF">2012-07-19T11:19:18Z</dcterms:created>
  <dcterms:modified xsi:type="dcterms:W3CDTF">2012-12-13T06:19:26Z</dcterms:modified>
</cp:coreProperties>
</file>