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60" r:id="rId3"/>
    <p:sldId id="258" r:id="rId4"/>
    <p:sldId id="259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94" autoAdjust="0"/>
    <p:restoredTop sz="94660"/>
  </p:normalViewPr>
  <p:slideViewPr>
    <p:cSldViewPr>
      <p:cViewPr>
        <p:scale>
          <a:sx n="66" d="100"/>
          <a:sy n="66" d="100"/>
        </p:scale>
        <p:origin x="-570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Ladislava </a:t>
          </a:r>
          <a:r>
            <a:rPr lang="cs-CZ" sz="1200" dirty="0" smtClean="0"/>
            <a:t>Kobzová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VY_32_13_07 Vejcorodí </a:t>
          </a:r>
          <a:r>
            <a:rPr lang="cs-CZ" sz="1200" baseline="0" dirty="0" smtClean="0"/>
            <a:t>savci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Přírodopis</a:t>
          </a:r>
          <a:r>
            <a:rPr lang="cs-CZ" sz="1200" dirty="0" smtClean="0"/>
            <a:t> 8.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  <dgm:t>
        <a:bodyPr/>
        <a:lstStyle/>
        <a:p>
          <a:endParaRPr lang="cs-CZ"/>
        </a:p>
      </dgm:t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E81108-5D3F-4320-AE2D-A83ECD1CF4B7}" type="presOf" srcId="{D9242A4C-F33A-42E2-BFA4-EC80805DCD32}" destId="{5A434D34-FA65-40B0-A4CE-3A1E2B14A215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8D4B421C-3AB6-41F1-A8AF-49E7678CC9BA}" type="presOf" srcId="{D9242A4C-F33A-42E2-BFA4-EC80805DCD32}" destId="{7DDB6D97-C311-42E1-B77C-B194BAE75773}" srcOrd="0" destOrd="0" presId="urn:microsoft.com/office/officeart/2005/8/layout/target3"/>
    <dgm:cxn modelId="{0371D2B3-4C4C-418B-9DFF-93C9BB4954B6}" type="presOf" srcId="{FFA013E9-5C5D-404D-8688-08171EA7A387}" destId="{359A210A-E8C9-4FD6-9BC7-434F4455A6B5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5AD5E2FE-290B-4C9C-9126-20958236C85C}" type="presOf" srcId="{ABD4D77B-BA54-4DFB-A762-4C734220F9AA}" destId="{A6703DA5-6D74-4C8B-9C82-31DC93531BC2}" srcOrd="1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EF2335B8-1683-4B10-BBD6-A60B3780F548}" type="presOf" srcId="{1D895EAB-76A7-41C6-9C6C-7D303AD4C23C}" destId="{94413E88-B296-45A5-9057-6B5765B63A8F}" srcOrd="1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08DF0B51-B25D-479D-A320-A519B118E818}" type="presOf" srcId="{A4836DAF-3E6B-4198-A089-B3C0D0384F2B}" destId="{4F0AD45D-7E6A-4C4A-90DF-90E27C4B175D}" srcOrd="0" destOrd="0" presId="urn:microsoft.com/office/officeart/2005/8/layout/target3"/>
    <dgm:cxn modelId="{DFE62871-4C26-4E60-8620-5CCFCC9D9CE5}" type="presOf" srcId="{A4836DAF-3E6B-4198-A089-B3C0D0384F2B}" destId="{36B74B1E-3C18-4C06-BA03-CB2EB266F8FF}" srcOrd="1" destOrd="0" presId="urn:microsoft.com/office/officeart/2005/8/layout/target3"/>
    <dgm:cxn modelId="{C935FB28-C6F9-4EE3-9198-475A00229043}" type="presOf" srcId="{1D895EAB-76A7-41C6-9C6C-7D303AD4C23C}" destId="{347D85BD-7382-4413-9298-D06CC996458A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68B2B2A9-8A68-4522-937C-4BB34DFFBF0F}" type="presOf" srcId="{ABD4D77B-BA54-4DFB-A762-4C734220F9AA}" destId="{AAB7E4A6-9D01-402C-9D7A-6D30767F0B58}" srcOrd="0" destOrd="0" presId="urn:microsoft.com/office/officeart/2005/8/layout/target3"/>
    <dgm:cxn modelId="{73FC814F-097A-49F7-BB67-D8C2BB73E1F4}" type="presOf" srcId="{DAAD5A11-3EBC-47AE-AB1C-4F1B938732A7}" destId="{2D933DCE-BBEA-46A5-98BC-CA41A7DBB761}" srcOrd="0" destOrd="0" presId="urn:microsoft.com/office/officeart/2005/8/layout/target3"/>
    <dgm:cxn modelId="{FA26885E-B7F1-4BD6-B7D7-285B94344294}" type="presOf" srcId="{FFA013E9-5C5D-404D-8688-08171EA7A387}" destId="{E1DA18CB-4B0A-4D0C-9459-15C4B327891F}" srcOrd="0" destOrd="0" presId="urn:microsoft.com/office/officeart/2005/8/layout/target3"/>
    <dgm:cxn modelId="{FBCDEFCB-5352-440D-8388-2BDB0CE989DC}" type="presParOf" srcId="{2D933DCE-BBEA-46A5-98BC-CA41A7DBB761}" destId="{D3A73299-62A4-4767-8E25-C16133A0B902}" srcOrd="0" destOrd="0" presId="urn:microsoft.com/office/officeart/2005/8/layout/target3"/>
    <dgm:cxn modelId="{916E0529-CFAB-41C7-833F-D7A493C4EF87}" type="presParOf" srcId="{2D933DCE-BBEA-46A5-98BC-CA41A7DBB761}" destId="{EE30B2AF-DDC9-42DB-9092-5595C6257A57}" srcOrd="1" destOrd="0" presId="urn:microsoft.com/office/officeart/2005/8/layout/target3"/>
    <dgm:cxn modelId="{6ED18982-A73D-40E6-841D-9B38CB84F84F}" type="presParOf" srcId="{2D933DCE-BBEA-46A5-98BC-CA41A7DBB761}" destId="{E1DA18CB-4B0A-4D0C-9459-15C4B327891F}" srcOrd="2" destOrd="0" presId="urn:microsoft.com/office/officeart/2005/8/layout/target3"/>
    <dgm:cxn modelId="{05866270-6FF6-401D-8ADD-CE86C8A4342A}" type="presParOf" srcId="{2D933DCE-BBEA-46A5-98BC-CA41A7DBB761}" destId="{29996EEB-8589-4AED-9C98-E2204A026234}" srcOrd="3" destOrd="0" presId="urn:microsoft.com/office/officeart/2005/8/layout/target3"/>
    <dgm:cxn modelId="{A6A74778-2526-4C84-A3BE-D408E3159887}" type="presParOf" srcId="{2D933DCE-BBEA-46A5-98BC-CA41A7DBB761}" destId="{056AE7B2-579D-40D1-A57C-4E33BFED76BE}" srcOrd="4" destOrd="0" presId="urn:microsoft.com/office/officeart/2005/8/layout/target3"/>
    <dgm:cxn modelId="{E3F81270-A6AE-4A8B-9377-8D79135B831E}" type="presParOf" srcId="{2D933DCE-BBEA-46A5-98BC-CA41A7DBB761}" destId="{4F0AD45D-7E6A-4C4A-90DF-90E27C4B175D}" srcOrd="5" destOrd="0" presId="urn:microsoft.com/office/officeart/2005/8/layout/target3"/>
    <dgm:cxn modelId="{3C4A5F07-FBFC-4C24-928C-BF052D566E4C}" type="presParOf" srcId="{2D933DCE-BBEA-46A5-98BC-CA41A7DBB761}" destId="{1804A346-BBD3-438B-AE0F-7BEBB1E2AF96}" srcOrd="6" destOrd="0" presId="urn:microsoft.com/office/officeart/2005/8/layout/target3"/>
    <dgm:cxn modelId="{F5F30327-E2E9-4ABA-9CCD-C6946DFBA7C8}" type="presParOf" srcId="{2D933DCE-BBEA-46A5-98BC-CA41A7DBB761}" destId="{60CB9877-708D-4C64-AA73-CFD3F3076BC2}" srcOrd="7" destOrd="0" presId="urn:microsoft.com/office/officeart/2005/8/layout/target3"/>
    <dgm:cxn modelId="{FA7106DC-0B28-40F8-9C2A-F288A77176E6}" type="presParOf" srcId="{2D933DCE-BBEA-46A5-98BC-CA41A7DBB761}" destId="{347D85BD-7382-4413-9298-D06CC996458A}" srcOrd="8" destOrd="0" presId="urn:microsoft.com/office/officeart/2005/8/layout/target3"/>
    <dgm:cxn modelId="{9F3F0759-9C1B-4E93-B73B-9510FDFFA1B8}" type="presParOf" srcId="{2D933DCE-BBEA-46A5-98BC-CA41A7DBB761}" destId="{C4DD5B9C-4D9E-449D-A063-107A759DF3D1}" srcOrd="9" destOrd="0" presId="urn:microsoft.com/office/officeart/2005/8/layout/target3"/>
    <dgm:cxn modelId="{6FC33EA1-789D-41D2-9FFB-3F01FA827BDA}" type="presParOf" srcId="{2D933DCE-BBEA-46A5-98BC-CA41A7DBB761}" destId="{CD515E15-5457-47F2-8109-A2A59D66C930}" srcOrd="10" destOrd="0" presId="urn:microsoft.com/office/officeart/2005/8/layout/target3"/>
    <dgm:cxn modelId="{0EF9A0A2-E5FE-408F-9B90-FC09FD281FA1}" type="presParOf" srcId="{2D933DCE-BBEA-46A5-98BC-CA41A7DBB761}" destId="{7DDB6D97-C311-42E1-B77C-B194BAE75773}" srcOrd="11" destOrd="0" presId="urn:microsoft.com/office/officeart/2005/8/layout/target3"/>
    <dgm:cxn modelId="{A617D53E-2A40-4AD2-9AE8-916F0A8F7B80}" type="presParOf" srcId="{2D933DCE-BBEA-46A5-98BC-CA41A7DBB761}" destId="{DE2B4424-17B1-4404-A13F-04051C43B79D}" srcOrd="12" destOrd="0" presId="urn:microsoft.com/office/officeart/2005/8/layout/target3"/>
    <dgm:cxn modelId="{C3EC8673-2F99-4E65-87CD-751656C22EB3}" type="presParOf" srcId="{2D933DCE-BBEA-46A5-98BC-CA41A7DBB761}" destId="{555607BD-8A1D-4EBB-825A-8C74A1FB0FFC}" srcOrd="13" destOrd="0" presId="urn:microsoft.com/office/officeart/2005/8/layout/target3"/>
    <dgm:cxn modelId="{3E156E0D-F562-44E3-A101-46ECE09D7CEB}" type="presParOf" srcId="{2D933DCE-BBEA-46A5-98BC-CA41A7DBB761}" destId="{AAB7E4A6-9D01-402C-9D7A-6D30767F0B58}" srcOrd="14" destOrd="0" presId="urn:microsoft.com/office/officeart/2005/8/layout/target3"/>
    <dgm:cxn modelId="{C987FFCC-9DD8-4155-820A-8A0E70BDB20E}" type="presParOf" srcId="{2D933DCE-BBEA-46A5-98BC-CA41A7DBB761}" destId="{359A210A-E8C9-4FD6-9BC7-434F4455A6B5}" srcOrd="15" destOrd="0" presId="urn:microsoft.com/office/officeart/2005/8/layout/target3"/>
    <dgm:cxn modelId="{302E96E3-C42E-410F-A491-149B9953F8B6}" type="presParOf" srcId="{2D933DCE-BBEA-46A5-98BC-CA41A7DBB761}" destId="{36B74B1E-3C18-4C06-BA03-CB2EB266F8FF}" srcOrd="16" destOrd="0" presId="urn:microsoft.com/office/officeart/2005/8/layout/target3"/>
    <dgm:cxn modelId="{B7DCE419-1F4A-422C-BB0A-30FDF2096944}" type="presParOf" srcId="{2D933DCE-BBEA-46A5-98BC-CA41A7DBB761}" destId="{94413E88-B296-45A5-9057-6B5765B63A8F}" srcOrd="17" destOrd="0" presId="urn:microsoft.com/office/officeart/2005/8/layout/target3"/>
    <dgm:cxn modelId="{B5BC682C-9167-4B54-ADD8-980DDA0C5F77}" type="presParOf" srcId="{2D933DCE-BBEA-46A5-98BC-CA41A7DBB761}" destId="{5A434D34-FA65-40B0-A4CE-3A1E2B14A215}" srcOrd="18" destOrd="0" presId="urn:microsoft.com/office/officeart/2005/8/layout/target3"/>
    <dgm:cxn modelId="{16961F77-6D5F-4C1F-9742-D4D94A41A75C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786082" cy="278608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393041" y="0"/>
          <a:ext cx="6750891" cy="27860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393041" y="0"/>
        <a:ext cx="6750891" cy="445773"/>
      </dsp:txXfrm>
    </dsp:sp>
    <dsp:sp modelId="{056AE7B2-579D-40D1-A57C-4E33BFED76BE}">
      <dsp:nvSpPr>
        <dsp:cNvPr id="0" name=""/>
        <dsp:cNvSpPr/>
      </dsp:nvSpPr>
      <dsp:spPr>
        <a:xfrm>
          <a:off x="292538" y="445773"/>
          <a:ext cx="2201004" cy="220100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393041" y="445773"/>
          <a:ext cx="6750891" cy="22010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Ladislava </a:t>
          </a:r>
          <a:r>
            <a:rPr lang="cs-CZ" sz="1200" kern="1200" dirty="0" smtClean="0"/>
            <a:t>Kobzová </a:t>
          </a:r>
          <a:endParaRPr lang="cs-CZ" sz="1200" kern="1200" dirty="0"/>
        </a:p>
      </dsp:txBody>
      <dsp:txXfrm>
        <a:off x="1393041" y="445773"/>
        <a:ext cx="6750891" cy="445773"/>
      </dsp:txXfrm>
    </dsp:sp>
    <dsp:sp modelId="{60CB9877-708D-4C64-AA73-CFD3F3076BC2}">
      <dsp:nvSpPr>
        <dsp:cNvPr id="0" name=""/>
        <dsp:cNvSpPr/>
      </dsp:nvSpPr>
      <dsp:spPr>
        <a:xfrm>
          <a:off x="585077" y="891546"/>
          <a:ext cx="1615927" cy="161592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393041" y="891546"/>
          <a:ext cx="6750891" cy="1615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VY_32_13_07 Vejcorodí </a:t>
          </a:r>
          <a:r>
            <a:rPr lang="cs-CZ" sz="1200" kern="1200" baseline="0" dirty="0" smtClean="0"/>
            <a:t>savci</a:t>
          </a:r>
          <a:endParaRPr lang="cs-CZ" sz="1200" kern="1200" dirty="0"/>
        </a:p>
      </dsp:txBody>
      <dsp:txXfrm>
        <a:off x="1393041" y="891546"/>
        <a:ext cx="6750891" cy="445773"/>
      </dsp:txXfrm>
    </dsp:sp>
    <dsp:sp modelId="{CD515E15-5457-47F2-8109-A2A59D66C930}">
      <dsp:nvSpPr>
        <dsp:cNvPr id="0" name=""/>
        <dsp:cNvSpPr/>
      </dsp:nvSpPr>
      <dsp:spPr>
        <a:xfrm>
          <a:off x="877615" y="1337319"/>
          <a:ext cx="1030850" cy="103085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390813" y="1293539"/>
          <a:ext cx="6750891" cy="1030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Přírodopis</a:t>
          </a:r>
          <a:r>
            <a:rPr lang="cs-CZ" sz="1200" kern="1200" dirty="0" smtClean="0"/>
            <a:t> 8. ročník  </a:t>
          </a:r>
          <a:endParaRPr lang="cs-CZ" sz="1200" kern="1200" dirty="0"/>
        </a:p>
      </dsp:txBody>
      <dsp:txXfrm>
        <a:off x="1390813" y="1293539"/>
        <a:ext cx="6750891" cy="445773"/>
      </dsp:txXfrm>
    </dsp:sp>
    <dsp:sp modelId="{555607BD-8A1D-4EBB-825A-8C74A1FB0FFC}">
      <dsp:nvSpPr>
        <dsp:cNvPr id="0" name=""/>
        <dsp:cNvSpPr/>
      </dsp:nvSpPr>
      <dsp:spPr>
        <a:xfrm>
          <a:off x="1170154" y="1783092"/>
          <a:ext cx="445773" cy="44577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1376568" y="1778768"/>
          <a:ext cx="6750891" cy="4457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1376568" y="1778768"/>
        <a:ext cx="6750891" cy="4457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E7ED9-4AEA-4CBE-B976-043C69363A27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089765-4D76-4162-A889-DFCC0999C2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5925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5973-C921-45B7-A2BE-53672466BEF7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4B3EA-FDB3-4710-8F54-E5E21409BA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5973-C921-45B7-A2BE-53672466BEF7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4B3EA-FDB3-4710-8F54-E5E21409BA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5973-C921-45B7-A2BE-53672466BEF7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4B3EA-FDB3-4710-8F54-E5E21409BA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5973-C921-45B7-A2BE-53672466BEF7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4B3EA-FDB3-4710-8F54-E5E21409BA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5973-C921-45B7-A2BE-53672466BEF7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4B3EA-FDB3-4710-8F54-E5E21409BA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5973-C921-45B7-A2BE-53672466BEF7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4B3EA-FDB3-4710-8F54-E5E21409BA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5973-C921-45B7-A2BE-53672466BEF7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4B3EA-FDB3-4710-8F54-E5E21409BA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5973-C921-45B7-A2BE-53672466BEF7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4B3EA-FDB3-4710-8F54-E5E21409BA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5973-C921-45B7-A2BE-53672466BEF7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34B3EA-FDB3-4710-8F54-E5E21409BA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5973-C921-45B7-A2BE-53672466BEF7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4B3EA-FDB3-4710-8F54-E5E21409BA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65973-C921-45B7-A2BE-53672466BEF7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4B3EA-FDB3-4710-8F54-E5E21409BA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9365973-C921-45B7-A2BE-53672466BEF7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34B3EA-FDB3-4710-8F54-E5E21409BA6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latypus-sketch.jpg" TargetMode="External"/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Echidna_ST_0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94677384"/>
              </p:ext>
            </p:extLst>
          </p:nvPr>
        </p:nvGraphicFramePr>
        <p:xfrm>
          <a:off x="571472" y="500043"/>
          <a:ext cx="814393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6" y="3717032"/>
            <a:ext cx="8627458" cy="192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32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k opakování na téma: vejcorodí</a:t>
            </a:r>
          </a:p>
          <a:p>
            <a:r>
              <a:rPr lang="cs-CZ" dirty="0" smtClean="0"/>
              <a:t>Slide 3 – žák vyznačí výskyt vejcorodých živočichů </a:t>
            </a:r>
          </a:p>
          <a:p>
            <a:r>
              <a:rPr lang="cs-CZ" dirty="0" smtClean="0"/>
              <a:t>Slide 4 – žák správně pojmenuje zástupce vejcorodých</a:t>
            </a:r>
          </a:p>
          <a:p>
            <a:r>
              <a:rPr lang="cs-CZ" dirty="0" smtClean="0"/>
              <a:t>Slide 5 – žák opraví špatná tvrzení na tvrzení správná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Vejcorodí savci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707702"/>
          </a:xfrm>
        </p:spPr>
        <p:txBody>
          <a:bodyPr/>
          <a:lstStyle/>
          <a:p>
            <a:r>
              <a:rPr lang="cs-CZ" dirty="0" smtClean="0"/>
              <a:t>Kde žijí vejcorodí savci? Vyznač.</a:t>
            </a:r>
            <a:endParaRPr lang="cs-CZ" dirty="0"/>
          </a:p>
        </p:txBody>
      </p:sp>
      <p:pic>
        <p:nvPicPr>
          <p:cNvPr id="1026" name="Picture 2" descr="http://www.mapysveta.eu/images/svet_slepa_map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500306"/>
            <a:ext cx="6429420" cy="415099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500166" y="6500834"/>
            <a:ext cx="292895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www.</a:t>
            </a:r>
            <a:r>
              <a:rPr lang="cs-CZ" sz="1000" dirty="0" err="1" smtClean="0"/>
              <a:t>mapysveta.eu</a:t>
            </a:r>
            <a:endParaRPr lang="cs-CZ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Vejcorodí savci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78581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K obrázkům vejcorodých savců napiš jejich název.</a:t>
            </a:r>
          </a:p>
          <a:p>
            <a:r>
              <a:rPr lang="cs-CZ" dirty="0" smtClean="0"/>
              <a:t>Popiš živočicha. </a:t>
            </a:r>
            <a:endParaRPr lang="cs-CZ" dirty="0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4714876" y="4500570"/>
            <a:ext cx="37862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4500562" y="6215082"/>
            <a:ext cx="407196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357158" y="6429396"/>
            <a:ext cx="37147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Zdroj obrázku:</a:t>
            </a:r>
            <a:r>
              <a:rPr lang="cs-CZ" sz="1000" dirty="0" err="1" smtClean="0"/>
              <a:t>cs.wikipedia.cz</a:t>
            </a:r>
            <a:r>
              <a:rPr lang="cs-CZ" sz="1000" dirty="0" smtClean="0"/>
              <a:t> </a:t>
            </a:r>
            <a:endParaRPr lang="cs-CZ" sz="1000" dirty="0"/>
          </a:p>
        </p:txBody>
      </p:sp>
      <p:pic>
        <p:nvPicPr>
          <p:cNvPr id="3074" name="Picture 2" descr="Soubor:Platypus-sket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571744"/>
            <a:ext cx="3428992" cy="2225728"/>
          </a:xfrm>
          <a:prstGeom prst="rect">
            <a:avLst/>
          </a:prstGeom>
          <a:noFill/>
        </p:spPr>
      </p:pic>
      <p:pic>
        <p:nvPicPr>
          <p:cNvPr id="3076" name="Picture 4" descr="Soubor:Echidna ST 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4572008"/>
            <a:ext cx="1751602" cy="17783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Rozhodni, zda jsou věty správné. Nesprávné oprav.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935480"/>
            <a:ext cx="9144000" cy="4389120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Vejcorodí jsou nejprimitivnější savci.______________________</a:t>
            </a:r>
          </a:p>
          <a:p>
            <a:r>
              <a:rPr lang="cs-CZ" dirty="0" smtClean="0"/>
              <a:t>Samice mají vyvinuté mléčné bradavky.____________________</a:t>
            </a:r>
          </a:p>
          <a:p>
            <a:r>
              <a:rPr lang="cs-CZ" dirty="0" smtClean="0"/>
              <a:t>Mláďata olizují kapky mléka z kůže._______________________</a:t>
            </a:r>
          </a:p>
          <a:p>
            <a:r>
              <a:rPr lang="cs-CZ" dirty="0" smtClean="0"/>
              <a:t>Vejcorodí žijí po celém světě. _____________________________</a:t>
            </a:r>
          </a:p>
          <a:p>
            <a:r>
              <a:rPr lang="cs-CZ" dirty="0" smtClean="0"/>
              <a:t>Ptakopysk má čelisti podobající se kachnímu zobáku.________</a:t>
            </a:r>
          </a:p>
          <a:p>
            <a:r>
              <a:rPr lang="cs-CZ" dirty="0" smtClean="0"/>
              <a:t>Ptakopysk se živí rostlinami._____________________________</a:t>
            </a:r>
          </a:p>
          <a:p>
            <a:r>
              <a:rPr lang="cs-CZ" dirty="0" smtClean="0"/>
              <a:t>Ježura hledá potravu pomocí hrabavých nohou s dlouhými drápy._________________________________________________</a:t>
            </a:r>
          </a:p>
          <a:p>
            <a:r>
              <a:rPr lang="cs-CZ" dirty="0" smtClean="0"/>
              <a:t>Ježura se živí mravenci a termity.___________________________</a:t>
            </a:r>
          </a:p>
          <a:p>
            <a:r>
              <a:rPr lang="cs-CZ" dirty="0" smtClean="0"/>
              <a:t>Ptakopysk žije po celý život v páru._________________________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Vaněčková I., </a:t>
            </a:r>
            <a:r>
              <a:rPr lang="cs-CZ" dirty="0" err="1" smtClean="0"/>
              <a:t>Skýbová</a:t>
            </a:r>
            <a:r>
              <a:rPr lang="cs-CZ" dirty="0" smtClean="0"/>
              <a:t> J., </a:t>
            </a:r>
            <a:r>
              <a:rPr lang="cs-CZ" dirty="0" err="1" smtClean="0"/>
              <a:t>Markvartová</a:t>
            </a:r>
            <a:r>
              <a:rPr lang="cs-CZ" dirty="0" smtClean="0"/>
              <a:t> D., Hejda T., PŘÍRODOPIS 8, učebnice pro základní školy a gymnázia, 2006, </a:t>
            </a:r>
            <a:r>
              <a:rPr lang="cs-CZ" dirty="0" err="1" smtClean="0"/>
              <a:t>Fraus</a:t>
            </a:r>
            <a:r>
              <a:rPr lang="cs-CZ" dirty="0" smtClean="0"/>
              <a:t>, 128 s.</a:t>
            </a:r>
          </a:p>
          <a:p>
            <a:r>
              <a:rPr lang="cs-CZ" dirty="0" smtClean="0"/>
              <a:t>Zdroj obrázků:</a:t>
            </a:r>
          </a:p>
          <a:p>
            <a:r>
              <a:rPr lang="cs-CZ" sz="1800" dirty="0" smtClean="0"/>
              <a:t>GOULD, J., . </a:t>
            </a:r>
            <a:r>
              <a:rPr lang="cs-CZ" sz="1800" dirty="0" smtClean="0">
                <a:hlinkClick r:id="rId2"/>
              </a:rPr>
              <a:t>Http://cs.wikipedia.org</a:t>
            </a:r>
            <a:r>
              <a:rPr lang="cs-CZ" sz="1800" dirty="0" smtClean="0"/>
              <a:t> [online][cit. 2012-08-2].Dostupné z WWW </a:t>
            </a:r>
            <a:r>
              <a:rPr lang="cs-CZ" sz="1800" dirty="0" smtClean="0">
                <a:hlinkClick r:id="rId3"/>
              </a:rPr>
              <a:t>http://cs.wikipedia.org/wiki/Soubor:Platypus-sketch.jpg</a:t>
            </a:r>
            <a:endParaRPr lang="cs-CZ" sz="1800" dirty="0" smtClean="0"/>
          </a:p>
          <a:p>
            <a:r>
              <a:rPr lang="cs-CZ" sz="1800" dirty="0" smtClean="0"/>
              <a:t>ESTER, I., . </a:t>
            </a:r>
            <a:r>
              <a:rPr lang="cs-CZ" sz="1800" dirty="0" smtClean="0">
                <a:hlinkClick r:id="rId2"/>
              </a:rPr>
              <a:t>Http://cs.wikipedia.org</a:t>
            </a:r>
            <a:r>
              <a:rPr lang="cs-CZ" sz="1800" dirty="0" smtClean="0"/>
              <a:t> [online][cit. 2012-08-2].Dostupné z WWW</a:t>
            </a:r>
            <a:r>
              <a:rPr lang="cs-CZ" sz="1800" dirty="0" smtClean="0">
                <a:hlinkClick r:id="rId4"/>
              </a:rPr>
              <a:t> http://cs.wikipedia.org/wiki/Soubor:Echidna_ST_03.jpg</a:t>
            </a:r>
            <a:endParaRPr lang="cs-CZ" sz="1800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242</TotalTime>
  <Words>270</Words>
  <Application>Microsoft Office PowerPoint</Application>
  <PresentationFormat>Předvádění na obrazovce (4:3)</PresentationFormat>
  <Paragraphs>35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Tok</vt:lpstr>
      <vt:lpstr>Prezentace aplikace PowerPoint</vt:lpstr>
      <vt:lpstr>Anotace</vt:lpstr>
      <vt:lpstr>Vejcorodí savci</vt:lpstr>
      <vt:lpstr>Vejcorodí savci</vt:lpstr>
      <vt:lpstr>Rozhodni, zda jsou věty správné. Nesprávné oprav. </vt:lpstr>
      <vt:lpstr>Zdroj: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Ladka</dc:creator>
  <cp:lastModifiedBy>user</cp:lastModifiedBy>
  <cp:revision>27</cp:revision>
  <dcterms:created xsi:type="dcterms:W3CDTF">2012-07-17T15:24:20Z</dcterms:created>
  <dcterms:modified xsi:type="dcterms:W3CDTF">2012-12-06T13:33:46Z</dcterms:modified>
</cp:coreProperties>
</file>