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58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4D2E49-FB13-4A1B-BC8C-A150EF86188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num=10&amp;hl=cs&amp;site=imghp&amp;tbm=isch&amp;source=hp&amp;biw=1366&amp;bih=651&amp;q=kost+nosn%C3%AD&amp;oq=kost+nosn%C3%AD&amp;gs_l=img.12..0.2175.4334.0.6232.10.7.0.3.3.0.18.103.7.7.0...0.0...1ac.1.i87SGUGPBP8" TargetMode="External"/><Relationship Id="rId2" Type="http://schemas.openxmlformats.org/officeDocument/2006/relationships/hyperlink" Target="http://www.google.cz/search?num=10&amp;hl=cs&amp;site=imghp&amp;tbm=isch&amp;source=hp&amp;biw=1366&amp;bih=651&amp;q=l%C3%ADcn%C3%AD+kost&amp;oq=l%C3%ADcn%C3%AD+kost&amp;gs_l=img.1.0.0l2j0i10i24.2018.4986.0.6932.10.10.0.0.0.0.86.770.10.10.0...0.0...1ac.1.AShnT1YmpE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Kostra hlavy</a:t>
            </a:r>
            <a:br>
              <a:rPr lang="cs-CZ" dirty="0" smtClean="0"/>
            </a:br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Kosterní soustava - kostra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45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 </a:t>
            </a:r>
            <a:r>
              <a:rPr lang="cs-CZ" smtClean="0"/>
              <a:t>hlavy obličejová </a:t>
            </a:r>
            <a:r>
              <a:rPr lang="cs-CZ" dirty="0" smtClean="0"/>
              <a:t>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cílová skupina: střední školy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anotace : </a:t>
            </a:r>
            <a:r>
              <a:rPr lang="cs-CZ" dirty="0" smtClean="0"/>
              <a:t>kosti obličejové </a:t>
            </a:r>
            <a:r>
              <a:rPr lang="cs-CZ" smtClean="0"/>
              <a:t>části lebky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klíčová slova : </a:t>
            </a:r>
            <a:r>
              <a:rPr lang="cs-CZ" dirty="0" smtClean="0"/>
              <a:t>lebka, mozková část, obličejová část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autor: Kamila Černá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zpracováno: 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942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Kostra hlavy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672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Lebka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ást mozková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klenba lební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vazivo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spodina lební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chrupavka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ást obličejová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osti lebky jsou spojeny švy, pouze dolní čelist je spojena kloubně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16832"/>
            <a:ext cx="1752600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5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horní čelist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párová kost pod očnicí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tělo a výběžky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vedlejší nosní dutina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dásňový výběžek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patrový výběžek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tvrdé patro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			     šev – rozštěp patra a 						      čelisti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68760"/>
            <a:ext cx="2782813" cy="2727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97152"/>
            <a:ext cx="3096344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2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ost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patrová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 zadní části tvrdého patra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19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ost lícní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párová kost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zevně ohraničuje očnici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postavení lícních kostí ovlivňuje šířku 	obličeje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59723"/>
            <a:ext cx="2762250" cy="192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59723"/>
            <a:ext cx="2592288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146" y="1196752"/>
            <a:ext cx="2736304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21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ost nosní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párová kost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tvoří kostěný podklad nosního hřbetu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://t2.gstatic.com/images?q=tbn:ANd9GcStyXwh7VNHO0Wms_a1OpxBvzWB0ujc1FSweZij88SM6_cShjsrC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72175"/>
            <a:ext cx="209550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793" y="1124744"/>
            <a:ext cx="2838450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429" y="3991226"/>
            <a:ext cx="2276475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554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kost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slzní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čtyřhranná lamela ve vnitřní stěně očnice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173417"/>
            <a:ext cx="242781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910" y="3173417"/>
            <a:ext cx="3062064" cy="2401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2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ost čichová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podílí se na stavbě očnice a nosní dutiny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104" y="3284984"/>
            <a:ext cx="2634208" cy="227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5"/>
            <a:ext cx="2537520" cy="227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370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ost radličná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dolní součást svislé kostěné nosní 	přepážky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49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805264"/>
          </a:xfrm>
        </p:spPr>
        <p:txBody>
          <a:bodyPr/>
          <a:lstStyle/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dolní čelist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kloubně připojena k párové kosti spánkové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tělo  		podkovovitý tvar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dásňový výběžek pro zuby dolního 			oblouku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sapientní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znak – bradový výběžek 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                 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941167"/>
            <a:ext cx="193119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96752"/>
            <a:ext cx="324036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38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Obličejová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jazylka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mezi bradou a hrtanem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podkovovitý tvar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podpírá jazyk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závěs pro hrtan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vazy připojena k bodcovitým výběžkům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kosti spánkové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80831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300" y="4941168"/>
            <a:ext cx="2547156" cy="1664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33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800" dirty="0"/>
              <a:t>http://www.google.cz/search?hl=cs&amp;gs_rn=1&amp;gs_ri=hp&amp;cp=4&amp;gs_id=e&amp;xhr=t&amp;q=lebka&amp;bav=on.2,or.r_gc.r_pw.r_qf.&amp;</a:t>
            </a:r>
            <a:r>
              <a:rPr lang="cs-CZ" sz="800" dirty="0" smtClean="0"/>
              <a:t>bvm=bv.1355325884,d.d2k&amp;bpcl=39967673&amp;biw=1366&amp;bih=651&amp;wrapid=tljp135575066053406&amp;um=1&amp;ie=UTF-8&amp;tbm=isch&amp;source=og&amp;sa=N&amp;tab=wi&amp;ei=vh7PUKKqG8_HtAbCsIDYBA</a:t>
            </a:r>
          </a:p>
          <a:p>
            <a:pPr marL="0" indent="0">
              <a:buNone/>
            </a:pPr>
            <a:r>
              <a:rPr lang="cs-CZ" sz="800" dirty="0"/>
              <a:t>http://www.google.cz/</a:t>
            </a:r>
            <a:r>
              <a:rPr lang="cs-CZ" sz="800" dirty="0" err="1"/>
              <a:t>search?hl</a:t>
            </a:r>
            <a:r>
              <a:rPr lang="cs-CZ" sz="800" dirty="0"/>
              <a:t>=</a:t>
            </a:r>
            <a:r>
              <a:rPr lang="cs-CZ" sz="800" dirty="0" err="1"/>
              <a:t>cs&amp;gs_rn</a:t>
            </a:r>
            <a:r>
              <a:rPr lang="cs-CZ" sz="800" dirty="0"/>
              <a:t>=1&amp;gs_ri=</a:t>
            </a:r>
            <a:r>
              <a:rPr lang="cs-CZ" sz="800" dirty="0" err="1"/>
              <a:t>serp&amp;pq</a:t>
            </a:r>
            <a:r>
              <a:rPr lang="cs-CZ" sz="800" dirty="0"/>
              <a:t>=</a:t>
            </a:r>
            <a:r>
              <a:rPr lang="cs-CZ" sz="800" dirty="0" err="1"/>
              <a:t>lebka&amp;cp</a:t>
            </a:r>
            <a:r>
              <a:rPr lang="cs-CZ" sz="800" dirty="0"/>
              <a:t>=12&amp;gs_id=1m&amp;xhr=</a:t>
            </a:r>
            <a:r>
              <a:rPr lang="cs-CZ" sz="800" dirty="0" err="1"/>
              <a:t>t&amp;q</a:t>
            </a:r>
            <a:r>
              <a:rPr lang="cs-CZ" sz="800" dirty="0"/>
              <a:t>=horn%C3%AD+%C4%8Delist&amp;bav=on.2,or.r_gc.r_pw.r_qf.&amp;bpcl=39967673&amp;biw=1366&amp;bih=651&amp;wrapid=tljp1355750758405230&amp;um=1&amp;ie=UTF-8&amp;tbm=</a:t>
            </a:r>
            <a:r>
              <a:rPr lang="cs-CZ" sz="800" dirty="0" err="1"/>
              <a:t>isch&amp;source</a:t>
            </a:r>
            <a:r>
              <a:rPr lang="cs-CZ" sz="800" dirty="0"/>
              <a:t>=</a:t>
            </a:r>
            <a:r>
              <a:rPr lang="cs-CZ" sz="800" dirty="0" err="1"/>
              <a:t>og&amp;sa</a:t>
            </a:r>
            <a:r>
              <a:rPr lang="cs-CZ" sz="800" dirty="0"/>
              <a:t>=</a:t>
            </a:r>
            <a:r>
              <a:rPr lang="cs-CZ" sz="800" dirty="0" err="1"/>
              <a:t>N&amp;tab</a:t>
            </a:r>
            <a:r>
              <a:rPr lang="cs-CZ" sz="800" dirty="0"/>
              <a:t>=</a:t>
            </a:r>
            <a:r>
              <a:rPr lang="cs-CZ" sz="800" dirty="0" err="1"/>
              <a:t>wi&amp;ei</a:t>
            </a:r>
            <a:r>
              <a:rPr lang="cs-CZ" sz="800" dirty="0"/>
              <a:t>=KR_PULn4J8mVtAbhuIHACg#um=1&amp;hl=</a:t>
            </a:r>
            <a:r>
              <a:rPr lang="cs-CZ" sz="800" dirty="0" err="1"/>
              <a:t>cs&amp;tbo</a:t>
            </a:r>
            <a:r>
              <a:rPr lang="cs-CZ" sz="800" dirty="0"/>
              <a:t>=</a:t>
            </a:r>
            <a:r>
              <a:rPr lang="cs-CZ" sz="800" dirty="0" err="1"/>
              <a:t>d&amp;tbm</a:t>
            </a:r>
            <a:r>
              <a:rPr lang="cs-CZ" sz="800" dirty="0"/>
              <a:t>=</a:t>
            </a:r>
            <a:r>
              <a:rPr lang="cs-CZ" sz="800" dirty="0" err="1"/>
              <a:t>isch&amp;sa</a:t>
            </a:r>
            <a:r>
              <a:rPr lang="cs-CZ" sz="800" dirty="0"/>
              <a:t>=1&amp;q=</a:t>
            </a:r>
            <a:r>
              <a:rPr lang="cs-CZ" sz="800" dirty="0" err="1"/>
              <a:t>maxilla&amp;oq</a:t>
            </a:r>
            <a:r>
              <a:rPr lang="cs-CZ" sz="800" dirty="0"/>
              <a:t>=</a:t>
            </a:r>
            <a:r>
              <a:rPr lang="cs-CZ" sz="800" dirty="0" err="1"/>
              <a:t>maxil&amp;gs_l</a:t>
            </a:r>
            <a:r>
              <a:rPr lang="cs-CZ" sz="800" dirty="0"/>
              <a:t>=img.1.0.0l3j0i24l7.46106.53252.0.55715.16.16.0.0.0.0.102.1216.15j1.16.0...0.0...1c.1.8rU-qByKp9A&amp;bav=on.2,or.r_gc.r_pw.r_qf.&amp;</a:t>
            </a:r>
            <a:r>
              <a:rPr lang="cs-CZ" sz="800" dirty="0" smtClean="0"/>
              <a:t>bvm=bv.1355325884,d.Yms&amp;fp=59ceca530395032c&amp;bpcl=39967673&amp;biw=1366&amp;bih=651</a:t>
            </a:r>
          </a:p>
          <a:p>
            <a:pPr marL="0" indent="0">
              <a:buNone/>
            </a:pPr>
            <a:r>
              <a:rPr lang="cs-CZ" sz="800" dirty="0"/>
              <a:t>http://www.google.cz/</a:t>
            </a:r>
            <a:r>
              <a:rPr lang="cs-CZ" sz="800" dirty="0" err="1"/>
              <a:t>search?hl</a:t>
            </a:r>
            <a:r>
              <a:rPr lang="cs-CZ" sz="800" dirty="0"/>
              <a:t>=</a:t>
            </a:r>
            <a:r>
              <a:rPr lang="cs-CZ" sz="800" dirty="0" err="1"/>
              <a:t>cs&amp;gs_rn</a:t>
            </a:r>
            <a:r>
              <a:rPr lang="cs-CZ" sz="800" dirty="0"/>
              <a:t>=1&amp;gs_ri=</a:t>
            </a:r>
            <a:r>
              <a:rPr lang="cs-CZ" sz="800" dirty="0" err="1"/>
              <a:t>serp&amp;pq</a:t>
            </a:r>
            <a:r>
              <a:rPr lang="cs-CZ" sz="800" dirty="0"/>
              <a:t>=</a:t>
            </a:r>
            <a:r>
              <a:rPr lang="cs-CZ" sz="800" dirty="0" err="1"/>
              <a:t>lebka&amp;cp</a:t>
            </a:r>
            <a:r>
              <a:rPr lang="cs-CZ" sz="800" dirty="0"/>
              <a:t>=12&amp;gs_id=1m&amp;xhr=</a:t>
            </a:r>
            <a:r>
              <a:rPr lang="cs-CZ" sz="800" dirty="0" err="1"/>
              <a:t>t&amp;q</a:t>
            </a:r>
            <a:r>
              <a:rPr lang="cs-CZ" sz="800" dirty="0"/>
              <a:t>=horn%C3%AD+%C4%8Delist&amp;bav=on.2,or.r_gc.r_pw.r_qf.&amp;bpcl=39967673&amp;biw=1366&amp;bih=651&amp;wrapid=tljp1355750758405230&amp;um=1&amp;ie=UTF-8&amp;tbm=</a:t>
            </a:r>
            <a:r>
              <a:rPr lang="cs-CZ" sz="800" dirty="0" err="1"/>
              <a:t>isch&amp;source</a:t>
            </a:r>
            <a:r>
              <a:rPr lang="cs-CZ" sz="800" dirty="0"/>
              <a:t>=</a:t>
            </a:r>
            <a:r>
              <a:rPr lang="cs-CZ" sz="800" dirty="0" err="1"/>
              <a:t>og&amp;sa</a:t>
            </a:r>
            <a:r>
              <a:rPr lang="cs-CZ" sz="800" dirty="0"/>
              <a:t>=</a:t>
            </a:r>
            <a:r>
              <a:rPr lang="cs-CZ" sz="800" dirty="0" err="1"/>
              <a:t>N&amp;tab</a:t>
            </a:r>
            <a:r>
              <a:rPr lang="cs-CZ" sz="800" dirty="0"/>
              <a:t>=</a:t>
            </a:r>
            <a:r>
              <a:rPr lang="cs-CZ" sz="800" dirty="0" err="1"/>
              <a:t>wi&amp;ei</a:t>
            </a:r>
            <a:r>
              <a:rPr lang="cs-CZ" sz="800" dirty="0"/>
              <a:t>=KR_PULn4J8mVtAbhuIHACg#um=1&amp;hl=</a:t>
            </a:r>
            <a:r>
              <a:rPr lang="cs-CZ" sz="800" dirty="0" err="1"/>
              <a:t>cs&amp;tbo</a:t>
            </a:r>
            <a:r>
              <a:rPr lang="cs-CZ" sz="800" dirty="0"/>
              <a:t>=</a:t>
            </a:r>
            <a:r>
              <a:rPr lang="cs-CZ" sz="800" dirty="0" err="1"/>
              <a:t>d&amp;tbm</a:t>
            </a:r>
            <a:r>
              <a:rPr lang="cs-CZ" sz="800" dirty="0"/>
              <a:t>=</a:t>
            </a:r>
            <a:r>
              <a:rPr lang="cs-CZ" sz="800" dirty="0" err="1"/>
              <a:t>isch&amp;sa</a:t>
            </a:r>
            <a:r>
              <a:rPr lang="cs-CZ" sz="800" dirty="0"/>
              <a:t>=1&amp;q=</a:t>
            </a:r>
            <a:r>
              <a:rPr lang="cs-CZ" sz="800" dirty="0" err="1"/>
              <a:t>maxilla&amp;oq</a:t>
            </a:r>
            <a:r>
              <a:rPr lang="cs-CZ" sz="800" dirty="0"/>
              <a:t>=</a:t>
            </a:r>
            <a:r>
              <a:rPr lang="cs-CZ" sz="800" dirty="0" err="1"/>
              <a:t>maxil&amp;gs_l</a:t>
            </a:r>
            <a:r>
              <a:rPr lang="cs-CZ" sz="800" dirty="0"/>
              <a:t>=img.1.0.0l3j0i24l7.46106.53252.0.55715.16.16.0.0.0.0.102.1216.15j1.16.0...0.0...1c.1.8rU-qByKp9A&amp;bav=on.2,or.r_gc.r_pw.r_qf.&amp;</a:t>
            </a:r>
            <a:r>
              <a:rPr lang="cs-CZ" sz="800" dirty="0" smtClean="0"/>
              <a:t>bvm=bv.1355325884,d.Yms&amp;fp=59ceca530395032c&amp;bpcl=39967673&amp;biw=1366&amp;bih=651</a:t>
            </a:r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</a:t>
            </a:r>
            <a:r>
              <a:rPr lang="cs-CZ" sz="800" dirty="0" err="1">
                <a:hlinkClick r:id="rId2"/>
              </a:rPr>
              <a:t>search?num</a:t>
            </a:r>
            <a:r>
              <a:rPr lang="cs-CZ" sz="800" dirty="0">
                <a:hlinkClick r:id="rId2"/>
              </a:rPr>
              <a:t>=10&amp;hl=</a:t>
            </a:r>
            <a:r>
              <a:rPr lang="cs-CZ" sz="800" dirty="0" err="1">
                <a:hlinkClick r:id="rId2"/>
              </a:rPr>
              <a:t>cs&amp;site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imghp&amp;tbm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isch&amp;source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hp&amp;biw</a:t>
            </a:r>
            <a:r>
              <a:rPr lang="cs-CZ" sz="800" dirty="0">
                <a:hlinkClick r:id="rId2"/>
              </a:rPr>
              <a:t>=1366&amp;bih=651&amp;q=l%C3%ADcn%C3%AD+kost&amp;oq=l%C3%ADcn%C3%AD+kost&amp;gs_l=img.1.0.0l2j0i10i24.2018.4986.0.6932.10.10.0.0.0.0.86.770.10.10.0...0.0...</a:t>
            </a:r>
            <a:r>
              <a:rPr lang="cs-CZ" sz="800" dirty="0" smtClean="0">
                <a:hlinkClick r:id="rId2"/>
              </a:rPr>
              <a:t>1ac.1.AShnT1YmpEI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</a:t>
            </a:r>
            <a:r>
              <a:rPr lang="cs-CZ" sz="800" dirty="0" err="1">
                <a:hlinkClick r:id="rId2"/>
              </a:rPr>
              <a:t>search?num</a:t>
            </a:r>
            <a:r>
              <a:rPr lang="cs-CZ" sz="800" dirty="0">
                <a:hlinkClick r:id="rId2"/>
              </a:rPr>
              <a:t>=10&amp;hl=</a:t>
            </a:r>
            <a:r>
              <a:rPr lang="cs-CZ" sz="800" dirty="0" err="1">
                <a:hlinkClick r:id="rId2"/>
              </a:rPr>
              <a:t>cs&amp;site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imghp&amp;tbm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isch&amp;source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hp&amp;biw</a:t>
            </a:r>
            <a:r>
              <a:rPr lang="cs-CZ" sz="800" dirty="0">
                <a:hlinkClick r:id="rId2"/>
              </a:rPr>
              <a:t>=1366&amp;bih=651&amp;q=l%C3%ADcn%C3%AD+kost&amp;oq=l%C3%ADcn%C3%AD+kost&amp;gs_l=img.1.0.0l2j0i10i24.2018.4986.0.6932.10.10.0.0.0.0.86.770.10.10.0...0.0...</a:t>
            </a:r>
            <a:r>
              <a:rPr lang="cs-CZ" sz="800" dirty="0" smtClean="0">
                <a:hlinkClick r:id="rId2"/>
              </a:rPr>
              <a:t>1ac.1.AShnT1YmpEI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</a:t>
            </a:r>
            <a:r>
              <a:rPr lang="cs-CZ" sz="800" dirty="0" err="1">
                <a:hlinkClick r:id="rId2"/>
              </a:rPr>
              <a:t>search?num</a:t>
            </a:r>
            <a:r>
              <a:rPr lang="cs-CZ" sz="800" dirty="0">
                <a:hlinkClick r:id="rId2"/>
              </a:rPr>
              <a:t>=10&amp;hl=</a:t>
            </a:r>
            <a:r>
              <a:rPr lang="cs-CZ" sz="800" dirty="0" err="1">
                <a:hlinkClick r:id="rId2"/>
              </a:rPr>
              <a:t>cs&amp;site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imghp&amp;tbm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isch&amp;source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hp&amp;biw</a:t>
            </a:r>
            <a:r>
              <a:rPr lang="cs-CZ" sz="800" dirty="0">
                <a:hlinkClick r:id="rId2"/>
              </a:rPr>
              <a:t>=1366&amp;bih=651&amp;q=l%C3%ADcn%C3%AD+kost&amp;oq=l%C3%ADcn%C3%AD+kost&amp;gs_l=img.1.0.0l2j0i10i24.2018.4986.0.6932.10.10.0.0.0.0.86.770.10.10.0...0.0...</a:t>
            </a:r>
            <a:r>
              <a:rPr lang="cs-CZ" sz="800" dirty="0" smtClean="0">
                <a:hlinkClick r:id="rId2"/>
              </a:rPr>
              <a:t>1ac.1.AShnT1YmpEI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</a:t>
            </a:r>
            <a:r>
              <a:rPr lang="cs-CZ" sz="800" dirty="0" err="1">
                <a:hlinkClick r:id="rId3"/>
              </a:rPr>
              <a:t>search?num</a:t>
            </a:r>
            <a:r>
              <a:rPr lang="cs-CZ" sz="800" dirty="0">
                <a:hlinkClick r:id="rId3"/>
              </a:rPr>
              <a:t>=10&amp;hl=</a:t>
            </a:r>
            <a:r>
              <a:rPr lang="cs-CZ" sz="800" dirty="0" err="1">
                <a:hlinkClick r:id="rId3"/>
              </a:rPr>
              <a:t>cs&amp;site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imghp&amp;tbm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isch&amp;source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hp&amp;biw</a:t>
            </a:r>
            <a:r>
              <a:rPr lang="cs-CZ" sz="800" dirty="0">
                <a:hlinkClick r:id="rId3"/>
              </a:rPr>
              <a:t>=1366&amp;bih=651&amp;q=kost+nosn%C3%AD&amp;oq=kost+nosn%C3%AD&amp;gs_l=img.12..0.2175.4334.0.6232.10.7.0.3.3.0.18.103.7.7.0...0.0...</a:t>
            </a:r>
            <a:r>
              <a:rPr lang="cs-CZ" sz="800" dirty="0" smtClean="0">
                <a:hlinkClick r:id="rId3"/>
              </a:rPr>
              <a:t>1ac.1.i87SGUGPBP8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</a:t>
            </a:r>
            <a:r>
              <a:rPr lang="cs-CZ" sz="800" dirty="0" err="1">
                <a:hlinkClick r:id="rId3"/>
              </a:rPr>
              <a:t>search?num</a:t>
            </a:r>
            <a:r>
              <a:rPr lang="cs-CZ" sz="800" dirty="0">
                <a:hlinkClick r:id="rId3"/>
              </a:rPr>
              <a:t>=10&amp;hl=</a:t>
            </a:r>
            <a:r>
              <a:rPr lang="cs-CZ" sz="800" dirty="0" err="1">
                <a:hlinkClick r:id="rId3"/>
              </a:rPr>
              <a:t>cs&amp;site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imghp&amp;tbm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isch&amp;source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hp&amp;biw</a:t>
            </a:r>
            <a:r>
              <a:rPr lang="cs-CZ" sz="800" dirty="0">
                <a:hlinkClick r:id="rId3"/>
              </a:rPr>
              <a:t>=1366&amp;bih=651&amp;q=kost+nosn%C3%AD&amp;oq=kost+nosn%C3%AD&amp;gs_l=img.12..0.2175.4334.0.6232.10.7.0.3.3.0.18.103.7.7.0...0.0...</a:t>
            </a:r>
            <a:r>
              <a:rPr lang="cs-CZ" sz="800" dirty="0" smtClean="0">
                <a:hlinkClick r:id="rId3"/>
              </a:rPr>
              <a:t>1ac.1.i87SGUGPBP8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</a:t>
            </a:r>
            <a:r>
              <a:rPr lang="cs-CZ" sz="800" dirty="0" err="1">
                <a:hlinkClick r:id="rId3"/>
              </a:rPr>
              <a:t>search?num</a:t>
            </a:r>
            <a:r>
              <a:rPr lang="cs-CZ" sz="800" dirty="0">
                <a:hlinkClick r:id="rId3"/>
              </a:rPr>
              <a:t>=10&amp;hl=</a:t>
            </a:r>
            <a:r>
              <a:rPr lang="cs-CZ" sz="800" dirty="0" err="1">
                <a:hlinkClick r:id="rId3"/>
              </a:rPr>
              <a:t>cs&amp;site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imghp&amp;tbm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isch&amp;source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hp&amp;biw</a:t>
            </a:r>
            <a:r>
              <a:rPr lang="cs-CZ" sz="800" dirty="0">
                <a:hlinkClick r:id="rId3"/>
              </a:rPr>
              <a:t>=1366&amp;bih=651&amp;q=kost+nosn%C3%AD&amp;oq=kost+nosn%C3%AD&amp;gs_l=img.12..0.2175.4334.0.6232.10.7.0.3.3.0.18.103.7.7.0...0.0...</a:t>
            </a:r>
            <a:r>
              <a:rPr lang="cs-CZ" sz="800" dirty="0" smtClean="0">
                <a:hlinkClick r:id="rId3"/>
              </a:rPr>
              <a:t>1ac.1.i87SGUGPBP8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/>
              <a:t>http://www.google.cz/search?hl=cs&amp;gs_rn=1&amp;gs_ri=hp&amp;cp=10&amp;gs_id=12&amp;xhr=t&amp;q=slzn%C3%AD+kost&amp;bav=on.2,or.r_gc.r_pw.r_qf.&amp;</a:t>
            </a:r>
            <a:r>
              <a:rPr lang="cs-CZ" sz="800" dirty="0" smtClean="0"/>
              <a:t>bvm=bv.1355534169,d.d2k&amp;bpcl=40096503&amp;biw=1366&amp;bih=651&amp;wrapid=tljp1355830565151018&amp;um=1&amp;ie=UTF-8&amp;tbm=isch&amp;source=og&amp;sa=N&amp;tab=wi&amp;ei=4VbQUJKvIMOstAakhIDIBw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http://www.google.cz/search?hl=cs&amp;gs_rn=1&amp;gs_ri=hp&amp;cp=10&amp;gs_id=12&amp;xhr=t&amp;q=slzn%C3%AD+kost&amp;bav=on.2,or.r_gc.r_pw.r_qf.&amp;</a:t>
            </a:r>
            <a:r>
              <a:rPr lang="cs-CZ" sz="800" dirty="0" smtClean="0"/>
              <a:t>bvm=bv.1355534169,d.d2k&amp;bpcl=40096503&amp;biw=1366&amp;bih=651&amp;wrapid=tljp1355830565151018&amp;um=1&amp;ie=UTF-8&amp;tbm=isch&amp;source=og&amp;sa=N&amp;tab=wi&amp;ei=4VbQUJKvIMOstAakhIDIBw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http://www.google.cz/search?hl=cs&amp;gs_rn=1&amp;gs_ri=serp&amp;pq=slzn%C3%AD+kost&amp;cp=7&amp;gs_id=1c&amp;xhr=t&amp;q=%C4%8Dichov%C3%A1+kost&amp;bav=on.2,or.r_gc.r_pw.r_qf.&amp;</a:t>
            </a:r>
            <a:r>
              <a:rPr lang="cs-CZ" sz="800" dirty="0" smtClean="0"/>
              <a:t>bpcl=40096503&amp;biw=1366&amp;bih=651&amp;wrapid=tljp1355830740306230&amp;um=1&amp;ie=UTF-8&amp;tbm=isch&amp;source=og&amp;sa=N&amp;tab=wi&amp;ei=klfQUJzVG83BtAbIgoDYDQ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http://www.google.cz/search?hl=cs&amp;gs_rn=1&amp;gs_ri=serp&amp;pq=slzn%C3%AD+kost&amp;cp=7&amp;gs_id=1c&amp;xhr=t&amp;q=%C4%8Dichov%C3%A1+kost&amp;bav=on.2,or.r_gc.r_pw.r_qf.&amp;</a:t>
            </a:r>
            <a:r>
              <a:rPr lang="cs-CZ" sz="800" dirty="0" smtClean="0"/>
              <a:t>bpcl=40096503&amp;biw=1366&amp;bih=651&amp;wrapid=tljp1355830740306230&amp;um=1&amp;ie=UTF-8&amp;tbm=isch&amp;source=og&amp;sa=N&amp;tab=wi&amp;ei=klfQUJzVG83BtAbIgoDYDQ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http://www.google.cz/search?hl=cs&amp;gs_rn=1&amp;gs_ri=serp&amp;pq=radli%C4%8Dn%C3%A1+kost&amp;cp=12&amp;gs_id=22&amp;xhr=t&amp;q=doln%C3%AD+%C4%8Delist&amp;bav=on.2,or.r_gc.r_pw.r_qf.&amp;</a:t>
            </a:r>
            <a:r>
              <a:rPr lang="cs-CZ" sz="800" dirty="0" smtClean="0"/>
              <a:t>bpcl=40096503&amp;biw=1366&amp;bih=651&amp;wrapid=tljp1355831203067246&amp;um=1&amp;ie=UTF-8&amp;tbm=isch&amp;source=og&amp;sa=N&amp;tab=wi&amp;ei=YVnQUKqVAYTysgbCtYCoAw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http://www.google.cz/search?hl=cs&amp;gs_rn=1&amp;gs_ri=serp&amp;pq=radli%C4%8Dn%C3%A1+kost&amp;cp=12&amp;gs_id=22&amp;xhr=t&amp;q=doln%C3%AD+%C4%8Delist&amp;bav=on.2,or.r_gc.r_pw.r_qf.&amp;</a:t>
            </a:r>
            <a:r>
              <a:rPr lang="cs-CZ" sz="800" dirty="0" smtClean="0"/>
              <a:t>bpcl=40096503&amp;biw=1366&amp;bih=651&amp;wrapid=tljp1355831203067246&amp;um=1&amp;ie=UTF-8&amp;tbm=isch&amp;source=og&amp;sa=N&amp;tab=wi&amp;ei=YVnQUKqVAYTysgbCtYCoAw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http://www.google.cz/search?hl=cs&amp;gs_rn=1&amp;gs_ri=serp&amp;pq=doln%C3%AD+%C4%8Delist&amp;cp=5&amp;gs_id=18&amp;xhr=t&amp;q=jazylka&amp;bav=on.2,or.r_gc.r_pw.r_qf.&amp;</a:t>
            </a:r>
            <a:r>
              <a:rPr lang="cs-CZ" sz="800" dirty="0" smtClean="0"/>
              <a:t>bpcl=40096503&amp;biw=1366&amp;bih=651&amp;wrapid=tljp1355831536752230&amp;um=1&amp;ie=UTF-8&amp;tbm=isch&amp;source=og&amp;sa=N&amp;tab=wi&amp;ei=rVrQUJrSC4rUsgbZtIHwBA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doln%C3%AD+%C4%8Delist&amp;cp=5&amp;gs_id=18&amp;xhr=t&amp;q=jazylka&amp;bav=on.2,or.r_gc.r_pw.r_qf.&amp;bpcl=40096503&amp;biw=1366&amp;bih=651&amp;wrapid=tljp1355831536752230&amp;um=1&amp;ie=UTF-8&amp;tbm=isch&amp;source=og&amp;sa=N&amp;tab=wi&amp;ei=rVrQUJrSC4rUsgbZtIHwBA</a:t>
            </a:r>
          </a:p>
        </p:txBody>
      </p:sp>
    </p:spTree>
    <p:extLst>
      <p:ext uri="{BB962C8B-B14F-4D97-AF65-F5344CB8AC3E}">
        <p14:creationId xmlns:p14="http://schemas.microsoft.com/office/powerpoint/2010/main" val="316467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388</TotalTime>
  <Words>216</Words>
  <Application>Microsoft Office PowerPoint</Application>
  <PresentationFormat>Předvádění na obrazovce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Kostra hlavy obličejová část</vt:lpstr>
      <vt:lpstr>Kostra hlavy obličejová část</vt:lpstr>
      <vt:lpstr>Kostra hlavy</vt:lpstr>
      <vt:lpstr>Obličejová část</vt:lpstr>
      <vt:lpstr>Obličejová část</vt:lpstr>
      <vt:lpstr>Obličejová část</vt:lpstr>
      <vt:lpstr>Obličejová část</vt:lpstr>
      <vt:lpstr>Obličejová část</vt:lpstr>
      <vt:lpstr>Obličejová část</vt:lpstr>
      <vt:lpstr>Obličejová část</vt:lpstr>
      <vt:lpstr>Obličejová část</vt:lpstr>
      <vt:lpstr>Obličejová část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obezita</dc:title>
  <dc:creator>Kamila Černá</dc:creator>
  <cp:lastModifiedBy>Kamila Černá</cp:lastModifiedBy>
  <cp:revision>85</cp:revision>
  <dcterms:created xsi:type="dcterms:W3CDTF">2012-11-14T10:16:49Z</dcterms:created>
  <dcterms:modified xsi:type="dcterms:W3CDTF">2012-12-18T12:02:07Z</dcterms:modified>
</cp:coreProperties>
</file>