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946285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1.10.2012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VY_32_INOVACE_01_Anglický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dirty="0" smtClean="0"/>
                        <a:t>- </a:t>
                      </a:r>
                      <a:r>
                        <a:rPr lang="cs-CZ" sz="2400" dirty="0" err="1" smtClean="0"/>
                        <a:t>Letter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Letter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Personal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information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writing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letter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7786742" cy="47863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milý/á (při oslovení na začátku dopisu)</a:t>
            </a:r>
          </a:p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Letter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dopis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Live – žít, bydlet</a:t>
            </a:r>
          </a:p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rodiče</a:t>
            </a:r>
          </a:p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Golden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zlatý</a:t>
            </a:r>
          </a:p>
          <a:p>
            <a:pPr marL="0" indent="0"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Dear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Julia,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11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live in London.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It‘s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very big city.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I‘ve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name‘s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Andrew and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14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We‘ve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dog and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golden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fish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dancing and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hobby, Julia?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live?</a:t>
            </a:r>
          </a:p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pets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please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Love Kate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Are these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sentenses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Kate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11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Julia in London.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Her hobby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London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7786742" cy="516348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Are these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sentenses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 - Řešení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Kate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11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-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True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Julia in London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 London.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Her hobby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Her hobby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dancing and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London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London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 big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town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pracují s velice jednoduchým textem ve formě dopisu a odpovídají na otázky týkající se textu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243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     Letter 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50</cp:revision>
  <dcterms:created xsi:type="dcterms:W3CDTF">2011-12-27T20:15:32Z</dcterms:created>
  <dcterms:modified xsi:type="dcterms:W3CDTF">2012-12-18T12:05:59Z</dcterms:modified>
</cp:coreProperties>
</file>