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427699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2.10.2012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VY_32_INOVACE_02_Anglický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 </a:t>
                      </a:r>
                      <a:r>
                        <a:rPr lang="cs-CZ" sz="2400" b="0" dirty="0" err="1" smtClean="0"/>
                        <a:t>of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err="1" smtClean="0"/>
                        <a:t>English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Letter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aseline="0" dirty="0" smtClean="0"/>
                        <a:t>II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6.-7.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II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Personal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writing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7786742" cy="47863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Before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letters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know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address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stamps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post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office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town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Dear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David,</a:t>
            </a:r>
          </a:p>
          <a:p>
            <a:pPr>
              <a:buNone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? My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name‘s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Tom and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I‘m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I live in Great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Britain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Ash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near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Canterbury.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It‘s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village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strawberry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fields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gardens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farms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I‘ve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brothers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They‘re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younger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Peter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10 and Mark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only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live in a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house.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There‘s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no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Ash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so I go to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to Canterbury. I go by bus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My hobby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I love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soon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Tom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Where‘s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Tom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Ash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big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town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brothers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sisters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ice-hockey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785794"/>
            <a:ext cx="7786742" cy="51634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Answer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He‘s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village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Ash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cs-CZ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No,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isn‘t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It‘s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village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He‘s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Peter and Mark.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No, he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doesn‘t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He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likes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goes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by bus </a:t>
            </a:r>
            <a:r>
              <a:rPr lang="cs-CZ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mají za úkol vyhledat informace v dopisu a zodpovědět na základní otázky z textu. Jedná se o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opakovací cvičení.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341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     Letter II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54</cp:revision>
  <dcterms:created xsi:type="dcterms:W3CDTF">2011-12-27T20:15:32Z</dcterms:created>
  <dcterms:modified xsi:type="dcterms:W3CDTF">2012-12-18T12:06:11Z</dcterms:modified>
</cp:coreProperties>
</file>