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3" r:id="rId6"/>
    <p:sldId id="265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5641757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3.10.2012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VY_32_INOVACE_03_Anglický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Giving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personal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information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Giving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personal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information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Práce s otázkami v přítomném času prostém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8579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ctr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What‘s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ctr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live?</a:t>
            </a:r>
          </a:p>
          <a:p>
            <a:pPr algn="ctr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What‘s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address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ctr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What‘s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telephone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number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ctr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ctr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What‘s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job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card</a:t>
            </a:r>
            <a:r>
              <a:rPr lang="cs-CZ" sz="3600" dirty="0" smtClean="0"/>
              <a:t>:</a:t>
            </a:r>
          </a:p>
          <a:p>
            <a:pPr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Age: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Address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Postcode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Telephone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number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928670"/>
            <a:ext cx="6715172" cy="50006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Jim: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Jim Black and I live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Hastings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nice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town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south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England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I love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born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on 15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December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2000.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I‘ve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lot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in my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town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postcode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16EY39. I live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number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157 Sun street. Last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mobile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phone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hard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remember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number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It‘s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428604"/>
            <a:ext cx="7143800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err="1"/>
              <a:t>Complete</a:t>
            </a:r>
            <a:r>
              <a:rPr lang="cs-CZ" sz="3600" dirty="0"/>
              <a:t> </a:t>
            </a:r>
            <a:r>
              <a:rPr lang="cs-CZ" sz="3600" dirty="0" err="1"/>
              <a:t>this</a:t>
            </a:r>
            <a:r>
              <a:rPr lang="cs-CZ" sz="3600" dirty="0"/>
              <a:t> </a:t>
            </a:r>
            <a:r>
              <a:rPr lang="cs-CZ" sz="3600" dirty="0" err="1" smtClean="0"/>
              <a:t>card</a:t>
            </a:r>
            <a:r>
              <a:rPr lang="cs-CZ" sz="3600" dirty="0" smtClean="0"/>
              <a:t> </a:t>
            </a:r>
            <a:r>
              <a:rPr lang="cs-CZ" sz="3600" dirty="0" err="1" smtClean="0"/>
              <a:t>about</a:t>
            </a:r>
            <a:r>
              <a:rPr lang="cs-CZ" sz="3600" dirty="0" smtClean="0"/>
              <a:t> Jim:</a:t>
            </a:r>
            <a:endParaRPr lang="cs-CZ" sz="3600" dirty="0"/>
          </a:p>
          <a:p>
            <a:pPr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Age:</a:t>
            </a: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Address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Postcode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Telephone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number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428604"/>
            <a:ext cx="7143800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err="1"/>
              <a:t>Complete</a:t>
            </a:r>
            <a:r>
              <a:rPr lang="cs-CZ" sz="3600" dirty="0"/>
              <a:t> </a:t>
            </a:r>
            <a:r>
              <a:rPr lang="cs-CZ" sz="3600" dirty="0" err="1"/>
              <a:t>this</a:t>
            </a:r>
            <a:r>
              <a:rPr lang="cs-CZ" sz="3600" dirty="0"/>
              <a:t> </a:t>
            </a:r>
            <a:r>
              <a:rPr lang="cs-CZ" sz="3600" dirty="0" err="1" smtClean="0"/>
              <a:t>card</a:t>
            </a:r>
            <a:r>
              <a:rPr lang="cs-CZ" sz="3600" dirty="0" smtClean="0"/>
              <a:t> </a:t>
            </a:r>
            <a:r>
              <a:rPr lang="cs-CZ" sz="3600" dirty="0" err="1" smtClean="0"/>
              <a:t>about</a:t>
            </a:r>
            <a:r>
              <a:rPr lang="cs-CZ" sz="3600" dirty="0" smtClean="0"/>
              <a:t> Jim - </a:t>
            </a:r>
            <a:r>
              <a:rPr lang="cs-CZ" sz="3600" dirty="0" smtClean="0">
                <a:solidFill>
                  <a:srgbClr val="FF0000"/>
                </a:solidFill>
              </a:rPr>
              <a:t>řešení</a:t>
            </a:r>
            <a:endParaRPr lang="cs-CZ" sz="36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Jim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Address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157 Sun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street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Hastings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Postcode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16EY39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Telephone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number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305 629 410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Žáci v tomto krátkém opakovacím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cvičení prokážou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schopnost práce s textem, který je zaměřený na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osobní informace.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273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Giving personal information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90</cp:revision>
  <dcterms:created xsi:type="dcterms:W3CDTF">2011-12-27T20:15:32Z</dcterms:created>
  <dcterms:modified xsi:type="dcterms:W3CDTF">2012-12-18T12:06:25Z</dcterms:modified>
</cp:coreProperties>
</file>