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68" r:id="rId5"/>
    <p:sldId id="275" r:id="rId6"/>
    <p:sldId id="273" r:id="rId7"/>
    <p:sldId id="276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3" autoAdjust="0"/>
    <p:restoredTop sz="94660"/>
  </p:normalViewPr>
  <p:slideViewPr>
    <p:cSldViewPr>
      <p:cViewPr varScale="1">
        <p:scale>
          <a:sx n="91" d="100"/>
          <a:sy n="91" d="100"/>
        </p:scale>
        <p:origin x="-4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98DBDB-0740-435B-92BF-DA109A396B8B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02927-F497-406B-96F0-D2E6D42C06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561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hyperlink" Target="http://www.helpforenglish.cz/cz/anglictina-pro-zacatecniky/c2008020401-Pritomny-prosty-cas--2--zaporne-vet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88038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4.10.2012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VY_32_INOVACE_04_Anglický </a:t>
                      </a:r>
                      <a:r>
                        <a:rPr lang="cs-CZ" sz="240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 </a:t>
                      </a:r>
                      <a:r>
                        <a:rPr lang="cs-CZ" sz="2400" b="0" dirty="0" err="1" smtClean="0"/>
                        <a:t>of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err="1" smtClean="0"/>
                        <a:t>English</a:t>
                      </a:r>
                      <a:r>
                        <a:rPr lang="cs-CZ" sz="2400" b="0" smtClean="0"/>
                        <a:t>- </a:t>
                      </a:r>
                      <a:r>
                        <a:rPr lang="cs-CZ" sz="2400" smtClean="0"/>
                        <a:t>My </a:t>
                      </a:r>
                      <a:r>
                        <a:rPr lang="cs-CZ" sz="2400" dirty="0" err="1" smtClean="0"/>
                        <a:t>Day</a:t>
                      </a:r>
                      <a:r>
                        <a:rPr lang="cs-CZ" sz="2400" dirty="0" smtClean="0"/>
                        <a:t> - text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6.-7.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8229600" cy="114300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2500306"/>
            <a:ext cx="7786742" cy="257176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640960" cy="604867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Zápor NOT však použít musíme, a když tedy nejde přidat k významovému slovesu věty, musíme využít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pomocné sloveso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a to sloveso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do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K tomu už záporku NOT snadno přidáme, a vytvoříme tak slůvko </a:t>
            </a:r>
            <a:r>
              <a:rPr kumimoji="0" lang="cs-CZ" sz="1800" b="1" i="0" u="none" strike="noStrike" cap="none" normalizeH="0" baseline="0" smtClean="0">
                <a:ln>
                  <a:noFill/>
                </a:ln>
                <a:solidFill>
                  <a:srgbClr val="0000FF"/>
                </a:solidFill>
                <a:effectLst/>
                <a:latin typeface="Arial" charset="0"/>
              </a:rPr>
              <a:t>don't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hlinkClick r:id="rId2"/>
              </a:rPr>
              <a:t>   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/  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7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/</a:t>
            </a: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</a:t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</a:t>
            </a:r>
            <a:endParaRPr kumimoji="0" lang="cs-CZ" sz="5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pic>
        <p:nvPicPr>
          <p:cNvPr id="5122" name="Picture 2" descr="http://www.helpforenglish.cz/image/snd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44950" y="-411163"/>
            <a:ext cx="152400" cy="152400"/>
          </a:xfrm>
          <a:prstGeom prst="rect">
            <a:avLst/>
          </a:prstGeom>
          <a:noFill/>
        </p:spPr>
      </p:pic>
      <p:pic>
        <p:nvPicPr>
          <p:cNvPr id="5123" name="Picture 3" descr="*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0700" y="-411163"/>
            <a:ext cx="85725" cy="123825"/>
          </a:xfrm>
          <a:prstGeom prst="rect">
            <a:avLst/>
          </a:prstGeom>
          <a:noFill/>
        </p:spPr>
      </p:pic>
      <p:pic>
        <p:nvPicPr>
          <p:cNvPr id="5124" name="Picture 4" descr="*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19600" y="-411163"/>
            <a:ext cx="85725" cy="123825"/>
          </a:xfrm>
          <a:prstGeom prst="rect">
            <a:avLst/>
          </a:prstGeom>
          <a:noFill/>
        </p:spPr>
      </p:pic>
      <p:pic>
        <p:nvPicPr>
          <p:cNvPr id="5125" name="Picture 5" descr="*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8500" y="-411163"/>
            <a:ext cx="85725" cy="123825"/>
          </a:xfrm>
          <a:prstGeom prst="rect">
            <a:avLst/>
          </a:prstGeom>
          <a:noFill/>
        </p:spPr>
      </p:pic>
      <p:pic>
        <p:nvPicPr>
          <p:cNvPr id="5126" name="Picture 6" descr="*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97400" y="-411163"/>
            <a:ext cx="85725" cy="123825"/>
          </a:xfrm>
          <a:prstGeom prst="rect">
            <a:avLst/>
          </a:prstGeom>
          <a:noFill/>
        </p:spPr>
      </p:pic>
      <p:pic>
        <p:nvPicPr>
          <p:cNvPr id="5127" name="Picture 7" descr="*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6300" y="-411163"/>
            <a:ext cx="66675" cy="12382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84932" y="620688"/>
            <a:ext cx="8424936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Read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Jim</a:t>
            </a:r>
          </a:p>
          <a:p>
            <a:endParaRPr lang="cs-CZ" dirty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want</a:t>
            </a:r>
            <a:r>
              <a:rPr lang="cs-CZ" sz="2400" dirty="0" smtClean="0"/>
              <a:t> to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number</a:t>
            </a:r>
            <a:r>
              <a:rPr lang="cs-CZ" sz="2400" dirty="0" smtClean="0"/>
              <a:t>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</a:t>
            </a:r>
            <a:r>
              <a:rPr lang="cs-CZ" sz="2400" dirty="0" err="1" smtClean="0"/>
              <a:t>player</a:t>
            </a:r>
            <a:r>
              <a:rPr lang="cs-CZ" sz="2400" dirty="0" smtClean="0"/>
              <a:t> in </a:t>
            </a:r>
            <a:r>
              <a:rPr lang="cs-CZ" sz="2400" dirty="0" err="1" smtClean="0"/>
              <a:t>Australia</a:t>
            </a:r>
            <a:r>
              <a:rPr lang="cs-CZ" sz="2400" dirty="0" smtClean="0"/>
              <a:t>, so I </a:t>
            </a:r>
            <a:r>
              <a:rPr lang="cs-CZ" sz="2400" dirty="0" err="1" smtClean="0"/>
              <a:t>practise</a:t>
            </a:r>
            <a:r>
              <a:rPr lang="cs-CZ" sz="2400" dirty="0" smtClean="0"/>
              <a:t> a lot.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always</a:t>
            </a:r>
            <a:r>
              <a:rPr lang="cs-CZ" sz="2400" dirty="0" smtClean="0"/>
              <a:t> </a:t>
            </a:r>
            <a:r>
              <a:rPr lang="cs-CZ" sz="2400" dirty="0" err="1" smtClean="0"/>
              <a:t>get</a:t>
            </a:r>
            <a:r>
              <a:rPr lang="cs-CZ" sz="2400" dirty="0" smtClean="0"/>
              <a:t> up very early -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o‘clock</a:t>
            </a:r>
            <a:r>
              <a:rPr lang="cs-CZ" sz="2400" dirty="0" smtClean="0"/>
              <a:t>. My </a:t>
            </a:r>
            <a:r>
              <a:rPr lang="cs-CZ" sz="2400" dirty="0" err="1" smtClean="0"/>
              <a:t>father</a:t>
            </a:r>
            <a:r>
              <a:rPr lang="cs-CZ" sz="2400" dirty="0" smtClean="0"/>
              <a:t> </a:t>
            </a:r>
            <a:r>
              <a:rPr lang="cs-CZ" sz="2400" dirty="0" err="1" smtClean="0"/>
              <a:t>takes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club and </a:t>
            </a:r>
            <a:r>
              <a:rPr lang="cs-CZ" sz="2400" dirty="0" err="1" smtClean="0"/>
              <a:t>we</a:t>
            </a:r>
            <a:r>
              <a:rPr lang="cs-CZ" sz="2400" dirty="0" smtClean="0"/>
              <a:t> 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hours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Then</a:t>
            </a:r>
            <a:r>
              <a:rPr lang="cs-CZ" sz="2400" dirty="0" smtClean="0"/>
              <a:t> I go </a:t>
            </a:r>
            <a:r>
              <a:rPr lang="cs-CZ" sz="2400" dirty="0" err="1" smtClean="0"/>
              <a:t>home</a:t>
            </a:r>
            <a:r>
              <a:rPr lang="cs-CZ" sz="2400" dirty="0" smtClean="0"/>
              <a:t>,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breakfast</a:t>
            </a:r>
            <a:r>
              <a:rPr lang="cs-CZ" sz="2400" dirty="0" smtClean="0"/>
              <a:t> and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to </a:t>
            </a:r>
            <a:r>
              <a:rPr lang="cs-CZ" sz="2400" dirty="0" err="1" smtClean="0"/>
              <a:t>nine</a:t>
            </a:r>
            <a:r>
              <a:rPr lang="cs-CZ" sz="2400" dirty="0" smtClean="0"/>
              <a:t> I go to </a:t>
            </a:r>
            <a:r>
              <a:rPr lang="cs-CZ" sz="2400" dirty="0" err="1" smtClean="0"/>
              <a:t>school</a:t>
            </a:r>
            <a:r>
              <a:rPr lang="cs-CZ" sz="2400" dirty="0" smtClean="0"/>
              <a:t>.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lessons</a:t>
            </a:r>
            <a:r>
              <a:rPr lang="cs-CZ" sz="2400" dirty="0" smtClean="0"/>
              <a:t> </a:t>
            </a:r>
            <a:r>
              <a:rPr lang="cs-CZ" sz="2400" dirty="0" err="1" smtClean="0"/>
              <a:t>starts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nine</a:t>
            </a:r>
            <a:r>
              <a:rPr lang="cs-CZ" sz="2400" dirty="0" smtClean="0"/>
              <a:t> </a:t>
            </a:r>
            <a:r>
              <a:rPr lang="cs-CZ" sz="2400" dirty="0" err="1" smtClean="0"/>
              <a:t>o‘clock</a:t>
            </a:r>
            <a:r>
              <a:rPr lang="cs-CZ" sz="2400" dirty="0" smtClean="0"/>
              <a:t>.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lunchtime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to </a:t>
            </a:r>
            <a:r>
              <a:rPr lang="cs-CZ" sz="2400" dirty="0" err="1" smtClean="0"/>
              <a:t>one</a:t>
            </a:r>
            <a:r>
              <a:rPr lang="cs-CZ" sz="2400" dirty="0" smtClean="0"/>
              <a:t> to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to </a:t>
            </a:r>
            <a:r>
              <a:rPr lang="cs-CZ" sz="2400" dirty="0" err="1" smtClean="0"/>
              <a:t>two</a:t>
            </a:r>
            <a:r>
              <a:rPr lang="cs-CZ" sz="2400" dirty="0" smtClean="0"/>
              <a:t>. I </a:t>
            </a:r>
            <a:r>
              <a:rPr lang="cs-CZ" sz="2400" dirty="0" err="1" smtClean="0"/>
              <a:t>eat</a:t>
            </a:r>
            <a:r>
              <a:rPr lang="cs-CZ" sz="2400" dirty="0" smtClean="0"/>
              <a:t> my lunch and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my </a:t>
            </a:r>
            <a:r>
              <a:rPr lang="cs-CZ" sz="2400" dirty="0" err="1" smtClean="0"/>
              <a:t>friends</a:t>
            </a:r>
            <a:r>
              <a:rPr lang="cs-CZ" sz="2400" dirty="0" smtClean="0"/>
              <a:t>. </a:t>
            </a:r>
            <a:r>
              <a:rPr lang="cs-CZ" sz="2400" dirty="0" err="1" smtClean="0"/>
              <a:t>Next</a:t>
            </a:r>
            <a:r>
              <a:rPr lang="cs-CZ" sz="2400" dirty="0" smtClean="0"/>
              <a:t> </a:t>
            </a:r>
            <a:r>
              <a:rPr lang="cs-CZ" sz="2400" dirty="0" err="1" smtClean="0"/>
              <a:t>lessons</a:t>
            </a:r>
            <a:r>
              <a:rPr lang="cs-CZ" sz="2400" dirty="0" smtClean="0"/>
              <a:t> start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o‘clock</a:t>
            </a:r>
            <a:r>
              <a:rPr lang="cs-CZ" sz="2400" dirty="0" smtClean="0"/>
              <a:t> and </a:t>
            </a:r>
            <a:r>
              <a:rPr lang="cs-CZ" sz="2400" dirty="0" err="1" smtClean="0"/>
              <a:t>finish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quarter</a:t>
            </a:r>
            <a:r>
              <a:rPr lang="cs-CZ" sz="2400" dirty="0" smtClean="0"/>
              <a:t> to </a:t>
            </a:r>
            <a:r>
              <a:rPr lang="cs-CZ" sz="2400" dirty="0" err="1" smtClean="0"/>
              <a:t>four</a:t>
            </a:r>
            <a:r>
              <a:rPr lang="cs-CZ" sz="2400" dirty="0" smtClean="0"/>
              <a:t>, but I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 go </a:t>
            </a:r>
            <a:r>
              <a:rPr lang="cs-CZ" sz="2400" dirty="0" err="1" smtClean="0"/>
              <a:t>home</a:t>
            </a:r>
            <a:r>
              <a:rPr lang="cs-CZ" sz="2400" dirty="0" smtClean="0"/>
              <a:t>. I go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tennis</a:t>
            </a:r>
            <a:r>
              <a:rPr lang="cs-CZ" sz="2400" dirty="0" smtClean="0"/>
              <a:t> club and I </a:t>
            </a:r>
            <a:r>
              <a:rPr lang="cs-CZ" sz="2400" dirty="0" err="1" smtClean="0"/>
              <a:t>train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hours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Then</a:t>
            </a:r>
            <a:r>
              <a:rPr lang="cs-CZ" sz="2400" dirty="0" smtClean="0"/>
              <a:t> I go </a:t>
            </a:r>
            <a:r>
              <a:rPr lang="cs-CZ" sz="2400" dirty="0" err="1" smtClean="0"/>
              <a:t>home</a:t>
            </a:r>
            <a:r>
              <a:rPr lang="cs-CZ" sz="2400" dirty="0" smtClean="0"/>
              <a:t> and </a:t>
            </a:r>
            <a:r>
              <a:rPr lang="cs-CZ" sz="2400" dirty="0" err="1" smtClean="0"/>
              <a:t>relax</a:t>
            </a:r>
            <a:r>
              <a:rPr lang="cs-CZ" sz="2400" dirty="0" smtClean="0"/>
              <a:t>  </a:t>
            </a:r>
            <a:r>
              <a:rPr lang="cs-CZ" sz="2400" dirty="0" err="1" smtClean="0"/>
              <a:t>for</a:t>
            </a:r>
            <a:r>
              <a:rPr lang="cs-CZ" sz="2400" dirty="0" smtClean="0"/>
              <a:t> a </a:t>
            </a:r>
            <a:r>
              <a:rPr lang="cs-CZ" sz="2400" dirty="0" err="1" smtClean="0"/>
              <a:t>while</a:t>
            </a:r>
            <a:r>
              <a:rPr lang="cs-CZ" sz="2400" dirty="0" smtClean="0"/>
              <a:t>.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dinner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o‘clock</a:t>
            </a:r>
            <a:r>
              <a:rPr lang="cs-CZ" sz="2400" dirty="0" smtClean="0"/>
              <a:t>. I </a:t>
            </a:r>
            <a:r>
              <a:rPr lang="cs-CZ" sz="2400" dirty="0" err="1" smtClean="0"/>
              <a:t>like</a:t>
            </a:r>
            <a:r>
              <a:rPr lang="cs-CZ" sz="2400" dirty="0" smtClean="0"/>
              <a:t> spaghetti! </a:t>
            </a:r>
            <a:r>
              <a:rPr lang="cs-CZ" sz="2400" dirty="0" err="1" smtClean="0"/>
              <a:t>After</a:t>
            </a:r>
            <a:r>
              <a:rPr lang="cs-CZ" sz="2400" dirty="0" smtClean="0"/>
              <a:t> </a:t>
            </a:r>
            <a:r>
              <a:rPr lang="cs-CZ" sz="2400" dirty="0" err="1" smtClean="0"/>
              <a:t>dinner</a:t>
            </a:r>
            <a:r>
              <a:rPr lang="cs-CZ" sz="2400" dirty="0" smtClean="0"/>
              <a:t> I do my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, </a:t>
            </a:r>
            <a:r>
              <a:rPr lang="cs-CZ" sz="2400" dirty="0" err="1" smtClean="0"/>
              <a:t>watch</a:t>
            </a:r>
            <a:r>
              <a:rPr lang="cs-CZ" sz="2400" dirty="0" smtClean="0"/>
              <a:t> TV, listen to music  </a:t>
            </a:r>
            <a:r>
              <a:rPr lang="cs-CZ" sz="2400" dirty="0" err="1" smtClean="0"/>
              <a:t>or</a:t>
            </a:r>
            <a:r>
              <a:rPr lang="cs-CZ" sz="2400" dirty="0" smtClean="0"/>
              <a:t> I play </a:t>
            </a:r>
            <a:r>
              <a:rPr lang="cs-CZ" sz="2400" dirty="0" err="1" smtClean="0"/>
              <a:t>some</a:t>
            </a:r>
            <a:r>
              <a:rPr lang="cs-CZ" sz="2400" dirty="0" smtClean="0"/>
              <a:t>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</a:t>
            </a:r>
            <a:r>
              <a:rPr lang="cs-CZ" sz="2400" dirty="0" err="1" smtClean="0"/>
              <a:t>games</a:t>
            </a:r>
            <a:r>
              <a:rPr lang="cs-CZ" sz="2400" dirty="0" smtClean="0"/>
              <a:t>. I go to </a:t>
            </a:r>
            <a:r>
              <a:rPr lang="cs-CZ" sz="2400" dirty="0" err="1" smtClean="0"/>
              <a:t>bed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ten </a:t>
            </a:r>
            <a:r>
              <a:rPr lang="cs-CZ" sz="2400" dirty="0" err="1" smtClean="0"/>
              <a:t>o‘clock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a, b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often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Jim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practise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Twice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lessons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start?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At 8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o‘clock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half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past 8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At 9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o‘clock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do his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homework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practise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lot?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No, 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doesn‘t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don‘t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593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Answer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often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Jim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practise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tennis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b) 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Twice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Three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lessons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start?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At 8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o‘clock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half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past 8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At 9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o‘clock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07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7786742" cy="59293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do his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homework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514350" indent="-514350">
              <a:buAutoNum type="alphaLcParenR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Before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dinner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After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dinner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morning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next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practise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lot?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No, he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doesn‘t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he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does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don‘t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know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2302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71480"/>
            <a:ext cx="8072494" cy="109876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Zdroj: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Žáci čtou text a pracují dle zadaných kritérií s informacemi z textu. Jedná se o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opakovací cvičení.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</TotalTime>
  <Words>469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My Day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111</cp:revision>
  <dcterms:created xsi:type="dcterms:W3CDTF">2011-12-27T20:15:32Z</dcterms:created>
  <dcterms:modified xsi:type="dcterms:W3CDTF">2012-12-18T12:06:39Z</dcterms:modified>
</cp:coreProperties>
</file>