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1"/>
  </p:notesMasterIdLst>
  <p:sldIdLst>
    <p:sldId id="268" r:id="rId2"/>
    <p:sldId id="256" r:id="rId3"/>
    <p:sldId id="269" r:id="rId4"/>
    <p:sldId id="264" r:id="rId5"/>
    <p:sldId id="271" r:id="rId6"/>
    <p:sldId id="272" r:id="rId7"/>
    <p:sldId id="270" r:id="rId8"/>
    <p:sldId id="273" r:id="rId9"/>
    <p:sldId id="267" r:id="rId10"/>
  </p:sldIdLst>
  <p:sldSz cx="9144000" cy="6858000" type="screen4x3"/>
  <p:notesSz cx="6858000" cy="9144000"/>
  <p:defaultTex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588" autoAdjust="0"/>
    <p:restoredTop sz="98154" autoAdjust="0"/>
  </p:normalViewPr>
  <p:slideViewPr>
    <p:cSldViewPr>
      <p:cViewPr varScale="1">
        <p:scale>
          <a:sx n="94" d="100"/>
          <a:sy n="94" d="100"/>
        </p:scale>
        <p:origin x="-312" y="-108"/>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záhlaví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cs-CZ"/>
          </a:p>
        </p:txBody>
      </p:sp>
      <p:sp>
        <p:nvSpPr>
          <p:cNvPr id="3" name="Zástupný symbol pro datum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496CCB7A-44CE-4FA3-88CA-097B13EE08F3}" type="datetimeFigureOut">
              <a:rPr lang="cs-CZ" smtClean="0"/>
              <a:pPr/>
              <a:t>18.12.2012</a:t>
            </a:fld>
            <a:endParaRPr lang="cs-CZ"/>
          </a:p>
        </p:txBody>
      </p:sp>
      <p:sp>
        <p:nvSpPr>
          <p:cNvPr id="4" name="Zástupný symbol pro obrázek snímku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cs-CZ"/>
          </a:p>
        </p:txBody>
      </p:sp>
      <p:sp>
        <p:nvSpPr>
          <p:cNvPr id="5" name="Zástupný symbol pro poznámky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6" name="Zástupný symbol pro zápatí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cs-CZ"/>
          </a:p>
        </p:txBody>
      </p:sp>
      <p:sp>
        <p:nvSpPr>
          <p:cNvPr id="7" name="Zástupný symbol pro číslo snímku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682862E4-0C8B-4D95-BE91-AAA89D84B6C4}" type="slidenum">
              <a:rPr lang="cs-CZ" smtClean="0"/>
              <a:pPr/>
              <a:t>‹#›</a:t>
            </a:fld>
            <a:endParaRPr lang="cs-CZ"/>
          </a:p>
        </p:txBody>
      </p:sp>
    </p:spTree>
    <p:extLst>
      <p:ext uri="{BB962C8B-B14F-4D97-AF65-F5344CB8AC3E}">
        <p14:creationId xmlns:p14="http://schemas.microsoft.com/office/powerpoint/2010/main" val="15877637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í snímek">
    <p:spTree>
      <p:nvGrpSpPr>
        <p:cNvPr id="1" name=""/>
        <p:cNvGrpSpPr/>
        <p:nvPr/>
      </p:nvGrpSpPr>
      <p:grpSpPr>
        <a:xfrm>
          <a:off x="0" y="0"/>
          <a:ext cx="0" cy="0"/>
          <a:chOff x="0" y="0"/>
          <a:chExt cx="0" cy="0"/>
        </a:xfrm>
      </p:grpSpPr>
      <p:sp>
        <p:nvSpPr>
          <p:cNvPr id="2" name="Nadpis 1"/>
          <p:cNvSpPr>
            <a:spLocks noGrp="1"/>
          </p:cNvSpPr>
          <p:nvPr>
            <p:ph type="ctrTitle"/>
          </p:nvPr>
        </p:nvSpPr>
        <p:spPr>
          <a:xfrm>
            <a:off x="685800" y="2130425"/>
            <a:ext cx="7772400" cy="1470025"/>
          </a:xfrm>
        </p:spPr>
        <p:txBody>
          <a:bodyPr/>
          <a:lstStyle/>
          <a:p>
            <a:r>
              <a:rPr lang="cs-CZ" smtClean="0"/>
              <a:t>Klepnutím lze upravit styl předlohy nadpisů.</a:t>
            </a:r>
            <a:endParaRPr lang="cs-CZ"/>
          </a:p>
        </p:txBody>
      </p:sp>
      <p:sp>
        <p:nvSpPr>
          <p:cNvPr id="3" name="Podnadpis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cs-CZ" smtClean="0"/>
              <a:t>Klepnutím lze upravit styl předlohy podnadpisů.</a:t>
            </a:r>
            <a:endParaRPr lang="cs-CZ"/>
          </a:p>
        </p:txBody>
      </p:sp>
      <p:sp>
        <p:nvSpPr>
          <p:cNvPr id="4" name="Zástupný symbol pro datum 3"/>
          <p:cNvSpPr>
            <a:spLocks noGrp="1"/>
          </p:cNvSpPr>
          <p:nvPr>
            <p:ph type="dt" sz="half" idx="10"/>
          </p:nvPr>
        </p:nvSpPr>
        <p:spPr/>
        <p:txBody>
          <a:bodyPr/>
          <a:lstStyle/>
          <a:p>
            <a:fld id="{7AD174DE-871F-4EB6-A417-C56CBCE1BA1A}" type="datetimeFigureOut">
              <a:rPr lang="cs-CZ" smtClean="0"/>
              <a:pPr/>
              <a:t>18.12.2012</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BC2594E2-36BC-4CFA-ACFC-EEDF4FCAA5A7}" type="slidenum">
              <a:rPr lang="cs-CZ" smtClean="0"/>
              <a:pPr/>
              <a:t>‹#›</a:t>
            </a:fld>
            <a:endParaRPr lang="cs-CZ"/>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Klepnutím lze upravit styl předlohy nadpisů.</a:t>
            </a:r>
            <a:endParaRPr lang="cs-CZ"/>
          </a:p>
        </p:txBody>
      </p:sp>
      <p:sp>
        <p:nvSpPr>
          <p:cNvPr id="3" name="Zástupný symbol pro obsah 2"/>
          <p:cNvSpPr>
            <a:spLocks noGrp="1"/>
          </p:cNvSpPr>
          <p:nvPr>
            <p:ph idx="1"/>
          </p:nvPr>
        </p:nvSpPr>
        <p:spPr/>
        <p:txBody>
          <a:body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7AD174DE-871F-4EB6-A417-C56CBCE1BA1A}" type="datetimeFigureOut">
              <a:rPr lang="cs-CZ" smtClean="0"/>
              <a:pPr/>
              <a:t>18.12.2012</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BC2594E2-36BC-4CFA-ACFC-EEDF4FCAA5A7}" type="slidenum">
              <a:rPr lang="cs-CZ" smtClean="0"/>
              <a:pPr/>
              <a:t>‹#›</a:t>
            </a:fld>
            <a:endParaRPr lang="cs-CZ"/>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Záhlaví části">
    <p:spTree>
      <p:nvGrpSpPr>
        <p:cNvPr id="1" name=""/>
        <p:cNvGrpSpPr/>
        <p:nvPr/>
      </p:nvGrpSpPr>
      <p:grpSpPr>
        <a:xfrm>
          <a:off x="0" y="0"/>
          <a:ext cx="0" cy="0"/>
          <a:chOff x="0" y="0"/>
          <a:chExt cx="0" cy="0"/>
        </a:xfrm>
      </p:grpSpPr>
      <p:sp>
        <p:nvSpPr>
          <p:cNvPr id="2" name="Nadpis 1"/>
          <p:cNvSpPr>
            <a:spLocks noGrp="1"/>
          </p:cNvSpPr>
          <p:nvPr>
            <p:ph type="title"/>
          </p:nvPr>
        </p:nvSpPr>
        <p:spPr>
          <a:xfrm>
            <a:off x="722313" y="4406900"/>
            <a:ext cx="7772400" cy="1362075"/>
          </a:xfrm>
        </p:spPr>
        <p:txBody>
          <a:bodyPr anchor="t"/>
          <a:lstStyle>
            <a:lvl1pPr algn="l">
              <a:defRPr sz="4000" b="1" cap="all"/>
            </a:lvl1pPr>
          </a:lstStyle>
          <a:p>
            <a:r>
              <a:rPr lang="cs-CZ" smtClean="0"/>
              <a:t>Klepnutím lze upravit styl předlohy nadpisů.</a:t>
            </a:r>
            <a:endParaRPr lang="cs-CZ"/>
          </a:p>
        </p:txBody>
      </p:sp>
      <p:sp>
        <p:nvSpPr>
          <p:cNvPr id="3" name="Zástupný symbol pro text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cs-CZ" smtClean="0"/>
              <a:t>Klepnutím lze upravit styly předlohy textu.</a:t>
            </a:r>
          </a:p>
        </p:txBody>
      </p:sp>
      <p:sp>
        <p:nvSpPr>
          <p:cNvPr id="4" name="Zástupný symbol pro datum 3"/>
          <p:cNvSpPr>
            <a:spLocks noGrp="1"/>
          </p:cNvSpPr>
          <p:nvPr>
            <p:ph type="dt" sz="half" idx="10"/>
          </p:nvPr>
        </p:nvSpPr>
        <p:spPr/>
        <p:txBody>
          <a:bodyPr/>
          <a:lstStyle/>
          <a:p>
            <a:fld id="{7AD174DE-871F-4EB6-A417-C56CBCE1BA1A}" type="datetimeFigureOut">
              <a:rPr lang="cs-CZ" smtClean="0"/>
              <a:pPr/>
              <a:t>18.12.2012</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BC2594E2-36BC-4CFA-ACFC-EEDF4FCAA5A7}" type="slidenum">
              <a:rPr lang="cs-CZ" smtClean="0"/>
              <a:pPr/>
              <a:t>‹#›</a:t>
            </a:fld>
            <a:endParaRPr lang="cs-CZ"/>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Klepnutím lze upravit styl předlohy nadpisů.</a:t>
            </a:r>
            <a:endParaRPr lang="cs-CZ"/>
          </a:p>
        </p:txBody>
      </p:sp>
      <p:sp>
        <p:nvSpPr>
          <p:cNvPr id="3" name="Zástupný symbol pro obsah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obsah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Zástupný symbol pro datum 4"/>
          <p:cNvSpPr>
            <a:spLocks noGrp="1"/>
          </p:cNvSpPr>
          <p:nvPr>
            <p:ph type="dt" sz="half" idx="10"/>
          </p:nvPr>
        </p:nvSpPr>
        <p:spPr/>
        <p:txBody>
          <a:bodyPr/>
          <a:lstStyle/>
          <a:p>
            <a:fld id="{7AD174DE-871F-4EB6-A417-C56CBCE1BA1A}" type="datetimeFigureOut">
              <a:rPr lang="cs-CZ" smtClean="0"/>
              <a:pPr/>
              <a:t>18.12.2012</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BC2594E2-36BC-4CFA-ACFC-EEDF4FCAA5A7}" type="slidenum">
              <a:rPr lang="cs-CZ" smtClean="0"/>
              <a:pPr/>
              <a:t>‹#›</a:t>
            </a:fld>
            <a:endParaRPr lang="cs-CZ"/>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lvl1pPr>
              <a:defRPr/>
            </a:lvl1pPr>
          </a:lstStyle>
          <a:p>
            <a:r>
              <a:rPr lang="cs-CZ" smtClean="0"/>
              <a:t>Klepnutím lze upravit styl předlohy nadpisů.</a:t>
            </a:r>
            <a:endParaRPr lang="cs-CZ"/>
          </a:p>
        </p:txBody>
      </p:sp>
      <p:sp>
        <p:nvSpPr>
          <p:cNvPr id="3" name="Zástupný symbol pro text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Klepnutím lze upravit styly předlohy textu.</a:t>
            </a:r>
          </a:p>
        </p:txBody>
      </p:sp>
      <p:sp>
        <p:nvSpPr>
          <p:cNvPr id="4" name="Zástupný symbol pro obsah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Zástupný symbol pro text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Klepnutím lze upravit styly předlohy textu.</a:t>
            </a:r>
          </a:p>
        </p:txBody>
      </p:sp>
      <p:sp>
        <p:nvSpPr>
          <p:cNvPr id="6" name="Zástupný symbol pro obsah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7" name="Zástupný symbol pro datum 6"/>
          <p:cNvSpPr>
            <a:spLocks noGrp="1"/>
          </p:cNvSpPr>
          <p:nvPr>
            <p:ph type="dt" sz="half" idx="10"/>
          </p:nvPr>
        </p:nvSpPr>
        <p:spPr/>
        <p:txBody>
          <a:bodyPr/>
          <a:lstStyle/>
          <a:p>
            <a:fld id="{7AD174DE-871F-4EB6-A417-C56CBCE1BA1A}" type="datetimeFigureOut">
              <a:rPr lang="cs-CZ" smtClean="0"/>
              <a:pPr/>
              <a:t>18.12.2012</a:t>
            </a:fld>
            <a:endParaRPr lang="cs-CZ"/>
          </a:p>
        </p:txBody>
      </p:sp>
      <p:sp>
        <p:nvSpPr>
          <p:cNvPr id="8" name="Zástupný symbol pro zápatí 7"/>
          <p:cNvSpPr>
            <a:spLocks noGrp="1"/>
          </p:cNvSpPr>
          <p:nvPr>
            <p:ph type="ftr" sz="quarter" idx="11"/>
          </p:nvPr>
        </p:nvSpPr>
        <p:spPr/>
        <p:txBody>
          <a:bodyPr/>
          <a:lstStyle/>
          <a:p>
            <a:endParaRPr lang="cs-CZ"/>
          </a:p>
        </p:txBody>
      </p:sp>
      <p:sp>
        <p:nvSpPr>
          <p:cNvPr id="9" name="Zástupný symbol pro číslo snímku 8"/>
          <p:cNvSpPr>
            <a:spLocks noGrp="1"/>
          </p:cNvSpPr>
          <p:nvPr>
            <p:ph type="sldNum" sz="quarter" idx="12"/>
          </p:nvPr>
        </p:nvSpPr>
        <p:spPr/>
        <p:txBody>
          <a:bodyPr/>
          <a:lstStyle/>
          <a:p>
            <a:fld id="{BC2594E2-36BC-4CFA-ACFC-EEDF4FCAA5A7}" type="slidenum">
              <a:rPr lang="cs-CZ" smtClean="0"/>
              <a:pPr/>
              <a:t>‹#›</a:t>
            </a:fld>
            <a:endParaRPr lang="cs-CZ"/>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Klepnutím lze upravit styl předlohy nadpisů.</a:t>
            </a:r>
            <a:endParaRPr lang="cs-CZ"/>
          </a:p>
        </p:txBody>
      </p:sp>
      <p:sp>
        <p:nvSpPr>
          <p:cNvPr id="3" name="Zástupný symbol pro datum 2"/>
          <p:cNvSpPr>
            <a:spLocks noGrp="1"/>
          </p:cNvSpPr>
          <p:nvPr>
            <p:ph type="dt" sz="half" idx="10"/>
          </p:nvPr>
        </p:nvSpPr>
        <p:spPr/>
        <p:txBody>
          <a:bodyPr/>
          <a:lstStyle/>
          <a:p>
            <a:fld id="{7AD174DE-871F-4EB6-A417-C56CBCE1BA1A}" type="datetimeFigureOut">
              <a:rPr lang="cs-CZ" smtClean="0"/>
              <a:pPr/>
              <a:t>18.12.2012</a:t>
            </a:fld>
            <a:endParaRPr lang="cs-CZ"/>
          </a:p>
        </p:txBody>
      </p:sp>
      <p:sp>
        <p:nvSpPr>
          <p:cNvPr id="4" name="Zástupný symbol pro zápatí 3"/>
          <p:cNvSpPr>
            <a:spLocks noGrp="1"/>
          </p:cNvSpPr>
          <p:nvPr>
            <p:ph type="ftr" sz="quarter" idx="11"/>
          </p:nvPr>
        </p:nvSpPr>
        <p:spPr/>
        <p:txBody>
          <a:bodyPr/>
          <a:lstStyle/>
          <a:p>
            <a:endParaRPr lang="cs-CZ"/>
          </a:p>
        </p:txBody>
      </p:sp>
      <p:sp>
        <p:nvSpPr>
          <p:cNvPr id="5" name="Zástupný symbol pro číslo snímku 4"/>
          <p:cNvSpPr>
            <a:spLocks noGrp="1"/>
          </p:cNvSpPr>
          <p:nvPr>
            <p:ph type="sldNum" sz="quarter" idx="12"/>
          </p:nvPr>
        </p:nvSpPr>
        <p:spPr/>
        <p:txBody>
          <a:bodyPr/>
          <a:lstStyle/>
          <a:p>
            <a:fld id="{BC2594E2-36BC-4CFA-ACFC-EEDF4FCAA5A7}" type="slidenum">
              <a:rPr lang="cs-CZ" smtClean="0"/>
              <a:pPr/>
              <a:t>‹#›</a:t>
            </a:fld>
            <a:endParaRPr lang="cs-CZ"/>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Zástupný symbol pro datum 1"/>
          <p:cNvSpPr>
            <a:spLocks noGrp="1"/>
          </p:cNvSpPr>
          <p:nvPr>
            <p:ph type="dt" sz="half" idx="10"/>
          </p:nvPr>
        </p:nvSpPr>
        <p:spPr/>
        <p:txBody>
          <a:bodyPr/>
          <a:lstStyle/>
          <a:p>
            <a:fld id="{7AD174DE-871F-4EB6-A417-C56CBCE1BA1A}" type="datetimeFigureOut">
              <a:rPr lang="cs-CZ" smtClean="0"/>
              <a:pPr/>
              <a:t>18.12.2012</a:t>
            </a:fld>
            <a:endParaRPr lang="cs-CZ"/>
          </a:p>
        </p:txBody>
      </p:sp>
      <p:sp>
        <p:nvSpPr>
          <p:cNvPr id="3" name="Zástupný symbol pro zápatí 2"/>
          <p:cNvSpPr>
            <a:spLocks noGrp="1"/>
          </p:cNvSpPr>
          <p:nvPr>
            <p:ph type="ftr" sz="quarter" idx="11"/>
          </p:nvPr>
        </p:nvSpPr>
        <p:spPr/>
        <p:txBody>
          <a:bodyPr/>
          <a:lstStyle/>
          <a:p>
            <a:endParaRPr lang="cs-CZ"/>
          </a:p>
        </p:txBody>
      </p:sp>
      <p:sp>
        <p:nvSpPr>
          <p:cNvPr id="4" name="Zástupný symbol pro číslo snímku 3"/>
          <p:cNvSpPr>
            <a:spLocks noGrp="1"/>
          </p:cNvSpPr>
          <p:nvPr>
            <p:ph type="sldNum" sz="quarter" idx="12"/>
          </p:nvPr>
        </p:nvSpPr>
        <p:spPr/>
        <p:txBody>
          <a:bodyPr/>
          <a:lstStyle/>
          <a:p>
            <a:fld id="{BC2594E2-36BC-4CFA-ACFC-EEDF4FCAA5A7}" type="slidenum">
              <a:rPr lang="cs-CZ" smtClean="0"/>
              <a:pPr/>
              <a:t>‹#›</a:t>
            </a:fld>
            <a:endParaRPr lang="cs-CZ"/>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457200" y="273050"/>
            <a:ext cx="3008313" cy="1162050"/>
          </a:xfrm>
        </p:spPr>
        <p:txBody>
          <a:bodyPr anchor="b"/>
          <a:lstStyle>
            <a:lvl1pPr algn="l">
              <a:defRPr sz="2000" b="1"/>
            </a:lvl1pPr>
          </a:lstStyle>
          <a:p>
            <a:r>
              <a:rPr lang="cs-CZ" smtClean="0"/>
              <a:t>Klepnutím lze upravit styl předlohy nadpisů.</a:t>
            </a:r>
            <a:endParaRPr lang="cs-CZ"/>
          </a:p>
        </p:txBody>
      </p:sp>
      <p:sp>
        <p:nvSpPr>
          <p:cNvPr id="3" name="Zástupný symbol pro obsah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text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Klepnutím lze upravit styly předlohy textu.</a:t>
            </a:r>
          </a:p>
        </p:txBody>
      </p:sp>
      <p:sp>
        <p:nvSpPr>
          <p:cNvPr id="5" name="Zástupný symbol pro datum 4"/>
          <p:cNvSpPr>
            <a:spLocks noGrp="1"/>
          </p:cNvSpPr>
          <p:nvPr>
            <p:ph type="dt" sz="half" idx="10"/>
          </p:nvPr>
        </p:nvSpPr>
        <p:spPr/>
        <p:txBody>
          <a:bodyPr/>
          <a:lstStyle/>
          <a:p>
            <a:fld id="{7AD174DE-871F-4EB6-A417-C56CBCE1BA1A}" type="datetimeFigureOut">
              <a:rPr lang="cs-CZ" smtClean="0"/>
              <a:pPr/>
              <a:t>18.12.2012</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BC2594E2-36BC-4CFA-ACFC-EEDF4FCAA5A7}" type="slidenum">
              <a:rPr lang="cs-CZ" smtClean="0"/>
              <a:pPr/>
              <a:t>‹#›</a:t>
            </a:fld>
            <a:endParaRPr lang="cs-CZ"/>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ek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1792288" y="4800600"/>
            <a:ext cx="5486400" cy="566738"/>
          </a:xfrm>
        </p:spPr>
        <p:txBody>
          <a:bodyPr anchor="b"/>
          <a:lstStyle>
            <a:lvl1pPr algn="l">
              <a:defRPr sz="2000" b="1"/>
            </a:lvl1pPr>
          </a:lstStyle>
          <a:p>
            <a:r>
              <a:rPr lang="cs-CZ" smtClean="0"/>
              <a:t>Klepnutím lze upravit styl předlohy nadpisů.</a:t>
            </a:r>
            <a:endParaRPr lang="cs-CZ"/>
          </a:p>
        </p:txBody>
      </p:sp>
      <p:sp>
        <p:nvSpPr>
          <p:cNvPr id="3" name="Zástupný symbol pro obrázek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cs-CZ"/>
          </a:p>
        </p:txBody>
      </p:sp>
      <p:sp>
        <p:nvSpPr>
          <p:cNvPr id="4" name="Zástupný symbol pro text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Klepnutím lze upravit styly předlohy textu.</a:t>
            </a:r>
          </a:p>
        </p:txBody>
      </p:sp>
      <p:sp>
        <p:nvSpPr>
          <p:cNvPr id="5" name="Zástupný symbol pro datum 4"/>
          <p:cNvSpPr>
            <a:spLocks noGrp="1"/>
          </p:cNvSpPr>
          <p:nvPr>
            <p:ph type="dt" sz="half" idx="10"/>
          </p:nvPr>
        </p:nvSpPr>
        <p:spPr/>
        <p:txBody>
          <a:bodyPr/>
          <a:lstStyle/>
          <a:p>
            <a:fld id="{7AD174DE-871F-4EB6-A417-C56CBCE1BA1A}" type="datetimeFigureOut">
              <a:rPr lang="cs-CZ" smtClean="0"/>
              <a:pPr/>
              <a:t>18.12.2012</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BC2594E2-36BC-4CFA-ACFC-EEDF4FCAA5A7}" type="slidenum">
              <a:rPr lang="cs-CZ" smtClean="0"/>
              <a:pPr/>
              <a:t>‹#›</a:t>
            </a:fld>
            <a:endParaRPr lang="cs-CZ"/>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Klepnutím lze upravit styl předlohy nadpisů.</a:t>
            </a:r>
            <a:endParaRPr lang="cs-CZ"/>
          </a:p>
        </p:txBody>
      </p:sp>
      <p:sp>
        <p:nvSpPr>
          <p:cNvPr id="3" name="Zástupný symbol pro svislý text 2"/>
          <p:cNvSpPr>
            <a:spLocks noGrp="1"/>
          </p:cNvSpPr>
          <p:nvPr>
            <p:ph type="body" orient="vert" idx="1"/>
          </p:nvPr>
        </p:nvSpPr>
        <p:spPr/>
        <p:txBody>
          <a:bodyPr vert="eaVert"/>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7AD174DE-871F-4EB6-A417-C56CBCE1BA1A}" type="datetimeFigureOut">
              <a:rPr lang="cs-CZ" smtClean="0"/>
              <a:pPr/>
              <a:t>18.12.2012</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BC2594E2-36BC-4CFA-ACFC-EEDF4FCAA5A7}" type="slidenum">
              <a:rPr lang="cs-CZ" smtClean="0"/>
              <a:pPr/>
              <a:t>‹#›</a:t>
            </a:fld>
            <a:endParaRPr lang="cs-CZ"/>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p:cNvSpPr>
            <a:spLocks noGrp="1"/>
          </p:cNvSpPr>
          <p:nvPr>
            <p:ph type="title" orient="vert"/>
          </p:nvPr>
        </p:nvSpPr>
        <p:spPr>
          <a:xfrm>
            <a:off x="6629400" y="274638"/>
            <a:ext cx="2057400" cy="5851525"/>
          </a:xfrm>
        </p:spPr>
        <p:txBody>
          <a:bodyPr vert="eaVert"/>
          <a:lstStyle/>
          <a:p>
            <a:r>
              <a:rPr lang="cs-CZ" smtClean="0"/>
              <a:t>Klepnutím lze upravit styl předlohy nadpisů.</a:t>
            </a:r>
            <a:endParaRPr lang="cs-CZ"/>
          </a:p>
        </p:txBody>
      </p:sp>
      <p:sp>
        <p:nvSpPr>
          <p:cNvPr id="3" name="Zástupný symbol pro svislý text 2"/>
          <p:cNvSpPr>
            <a:spLocks noGrp="1"/>
          </p:cNvSpPr>
          <p:nvPr>
            <p:ph type="body" orient="vert" idx="1"/>
          </p:nvPr>
        </p:nvSpPr>
        <p:spPr>
          <a:xfrm>
            <a:off x="457200" y="274638"/>
            <a:ext cx="6019800" cy="5851525"/>
          </a:xfrm>
        </p:spPr>
        <p:txBody>
          <a:bodyPr vert="eaVert"/>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7AD174DE-871F-4EB6-A417-C56CBCE1BA1A}" type="datetimeFigureOut">
              <a:rPr lang="cs-CZ" smtClean="0"/>
              <a:pPr/>
              <a:t>18.12.2012</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BC2594E2-36BC-4CFA-ACFC-EEDF4FCAA5A7}" type="slidenum">
              <a:rPr lang="cs-CZ" smtClean="0"/>
              <a:pPr/>
              <a:t>‹#›</a:t>
            </a:fld>
            <a:endParaRPr lang="cs-CZ"/>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gif"/><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alphaModFix amt="20000"/>
            <a:lum/>
          </a:blip>
          <a:srcRect/>
          <a:stretch>
            <a:fillRect l="-20000" r="-20000"/>
          </a:stretch>
        </a:blipFill>
        <a:effectLst/>
      </p:bgPr>
    </p:bg>
    <p:spTree>
      <p:nvGrpSpPr>
        <p:cNvPr id="1" name=""/>
        <p:cNvGrpSpPr/>
        <p:nvPr/>
      </p:nvGrpSpPr>
      <p:grpSpPr>
        <a:xfrm>
          <a:off x="0" y="0"/>
          <a:ext cx="0" cy="0"/>
          <a:chOff x="0" y="0"/>
          <a:chExt cx="0" cy="0"/>
        </a:xfrm>
      </p:grpSpPr>
      <p:sp>
        <p:nvSpPr>
          <p:cNvPr id="2" name="Zástupný symbol pro nadpis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cs-CZ" smtClean="0"/>
              <a:t>Klepnutím lze upravit styl předlohy nadpisů.</a:t>
            </a:r>
            <a:endParaRPr lang="cs-CZ"/>
          </a:p>
        </p:txBody>
      </p:sp>
      <p:sp>
        <p:nvSpPr>
          <p:cNvPr id="3" name="Zástupný symbol pro text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174DE-871F-4EB6-A417-C56CBCE1BA1A}" type="datetimeFigureOut">
              <a:rPr lang="cs-CZ" smtClean="0"/>
              <a:pPr/>
              <a:t>18.12.2012</a:t>
            </a:fld>
            <a:endParaRPr lang="cs-CZ"/>
          </a:p>
        </p:txBody>
      </p:sp>
      <p:sp>
        <p:nvSpPr>
          <p:cNvPr id="5" name="Zástupný symbol pro zápatí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cs-CZ"/>
          </a:p>
        </p:txBody>
      </p:sp>
      <p:sp>
        <p:nvSpPr>
          <p:cNvPr id="6" name="Zástupný symbol pro číslo snímku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C2594E2-36BC-4CFA-ACFC-EEDF4FCAA5A7}" type="slidenum">
              <a:rPr lang="cs-CZ" smtClean="0"/>
              <a:pPr/>
              <a:t>‹#›</a:t>
            </a:fld>
            <a:endParaRPr lang="cs-CZ"/>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hyperlink" Target="http://www.office.microsoft.com/" TargetMode="Externa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Nadpis 1"/>
          <p:cNvSpPr>
            <a:spLocks noGrp="1"/>
          </p:cNvSpPr>
          <p:nvPr>
            <p:ph type="ctrTitle"/>
          </p:nvPr>
        </p:nvSpPr>
        <p:spPr>
          <a:xfrm flipV="1">
            <a:off x="-612576" y="7677472"/>
            <a:ext cx="9937104" cy="504056"/>
          </a:xfrm>
        </p:spPr>
        <p:txBody>
          <a:bodyPr>
            <a:normAutofit fontScale="90000"/>
          </a:bodyPr>
          <a:lstStyle/>
          <a:p>
            <a:pPr algn="l"/>
            <a:endParaRPr lang="cs-CZ" sz="3600" dirty="0"/>
          </a:p>
        </p:txBody>
      </p:sp>
      <p:sp>
        <p:nvSpPr>
          <p:cNvPr id="3" name="Podnadpis 2"/>
          <p:cNvSpPr>
            <a:spLocks noGrp="1"/>
          </p:cNvSpPr>
          <p:nvPr>
            <p:ph type="subTitle" idx="1"/>
          </p:nvPr>
        </p:nvSpPr>
        <p:spPr>
          <a:xfrm flipV="1">
            <a:off x="3059832" y="7173416"/>
            <a:ext cx="5680720" cy="504056"/>
          </a:xfrm>
        </p:spPr>
        <p:txBody>
          <a:bodyPr>
            <a:normAutofit fontScale="92500" lnSpcReduction="10000"/>
          </a:bodyPr>
          <a:lstStyle/>
          <a:p>
            <a:endParaRPr lang="cs-CZ" dirty="0"/>
          </a:p>
        </p:txBody>
      </p:sp>
      <p:pic>
        <p:nvPicPr>
          <p:cNvPr id="1026"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500166" y="500042"/>
            <a:ext cx="6081713" cy="148590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pic>
      <p:graphicFrame>
        <p:nvGraphicFramePr>
          <p:cNvPr id="5" name="Tabulka 4"/>
          <p:cNvGraphicFramePr>
            <a:graphicFrameLocks noGrp="1"/>
          </p:cNvGraphicFramePr>
          <p:nvPr>
            <p:extLst>
              <p:ext uri="{D42A27DB-BD31-4B8C-83A1-F6EECF244321}">
                <p14:modId xmlns:p14="http://schemas.microsoft.com/office/powerpoint/2010/main" val="4207484597"/>
              </p:ext>
            </p:extLst>
          </p:nvPr>
        </p:nvGraphicFramePr>
        <p:xfrm>
          <a:off x="928662" y="2357430"/>
          <a:ext cx="7128792" cy="3517236"/>
        </p:xfrm>
        <a:graphic>
          <a:graphicData uri="http://schemas.openxmlformats.org/drawingml/2006/table">
            <a:tbl>
              <a:tblPr firstRow="1" bandRow="1">
                <a:tableStyleId>{5940675A-B579-460E-94D1-54222C63F5DA}</a:tableStyleId>
              </a:tblPr>
              <a:tblGrid>
                <a:gridCol w="7128792"/>
              </a:tblGrid>
              <a:tr h="524178">
                <a:tc>
                  <a:txBody>
                    <a:bodyPr/>
                    <a:lstStyle/>
                    <a:p>
                      <a:pPr algn="l"/>
                      <a:r>
                        <a:rPr lang="cs-CZ" sz="2400" b="1" dirty="0" smtClean="0"/>
                        <a:t>Název</a:t>
                      </a:r>
                      <a:r>
                        <a:rPr lang="cs-CZ" sz="2400" b="1" baseline="0" dirty="0" smtClean="0"/>
                        <a:t> školy: </a:t>
                      </a:r>
                      <a:r>
                        <a:rPr lang="cs-CZ" sz="2400" baseline="0" dirty="0" smtClean="0"/>
                        <a:t>Základní škola a Mateřská škola při dětské           léčebně, Janské Lázně, Horní promenáda 268</a:t>
                      </a:r>
                    </a:p>
                  </a:txBody>
                  <a:tcPr/>
                </a:tc>
              </a:tr>
              <a:tr h="524178">
                <a:tc>
                  <a:txBody>
                    <a:bodyPr/>
                    <a:lstStyle/>
                    <a:p>
                      <a:r>
                        <a:rPr lang="cs-CZ" sz="2400" b="1" dirty="0" smtClean="0"/>
                        <a:t>Autor: </a:t>
                      </a:r>
                      <a:r>
                        <a:rPr lang="cs-CZ" sz="2400" dirty="0" smtClean="0"/>
                        <a:t>Mgr. Lucie Pospíšilová</a:t>
                      </a:r>
                    </a:p>
                    <a:p>
                      <a:r>
                        <a:rPr lang="cs-CZ" sz="2400" b="1" baseline="0" dirty="0" smtClean="0"/>
                        <a:t>Datum: </a:t>
                      </a:r>
                      <a:r>
                        <a:rPr lang="cs-CZ" sz="2400" b="0" baseline="0" dirty="0" smtClean="0"/>
                        <a:t>8.10.2012</a:t>
                      </a:r>
                    </a:p>
                  </a:txBody>
                  <a:tcPr/>
                </a:tc>
              </a:tr>
              <a:tr h="524178">
                <a:tc>
                  <a:txBody>
                    <a:bodyPr/>
                    <a:lstStyle/>
                    <a:p>
                      <a:r>
                        <a:rPr lang="cs-CZ" sz="2400" b="1" dirty="0" smtClean="0"/>
                        <a:t>Název: </a:t>
                      </a:r>
                      <a:r>
                        <a:rPr lang="cs-CZ" sz="2400" dirty="0" smtClean="0"/>
                        <a:t>VY_32_INOVACE_06_Anglický jazyk</a:t>
                      </a:r>
                      <a:endParaRPr lang="cs-CZ" sz="2400" dirty="0"/>
                    </a:p>
                  </a:txBody>
                  <a:tcPr/>
                </a:tc>
              </a:tr>
              <a:tr h="524178">
                <a:tc>
                  <a:txBody>
                    <a:bodyPr/>
                    <a:lstStyle/>
                    <a:p>
                      <a:r>
                        <a:rPr lang="cs-CZ" sz="2400" b="1" dirty="0" smtClean="0"/>
                        <a:t>Téma: </a:t>
                      </a:r>
                      <a:r>
                        <a:rPr lang="cs-CZ" sz="2400" b="0" dirty="0" smtClean="0"/>
                        <a:t>Use </a:t>
                      </a:r>
                      <a:r>
                        <a:rPr lang="cs-CZ" sz="2400" b="0" dirty="0" err="1" smtClean="0"/>
                        <a:t>of</a:t>
                      </a:r>
                      <a:r>
                        <a:rPr lang="cs-CZ" sz="2400" b="0" dirty="0" smtClean="0"/>
                        <a:t> </a:t>
                      </a:r>
                      <a:r>
                        <a:rPr lang="cs-CZ" sz="2400" b="0" dirty="0" err="1" smtClean="0"/>
                        <a:t>English</a:t>
                      </a:r>
                      <a:r>
                        <a:rPr lang="cs-CZ" sz="2400" b="0" smtClean="0"/>
                        <a:t>- </a:t>
                      </a:r>
                      <a:r>
                        <a:rPr lang="cs-CZ" sz="2400" smtClean="0"/>
                        <a:t>Seasons</a:t>
                      </a:r>
                      <a:r>
                        <a:rPr lang="cs-CZ" sz="2400" dirty="0" smtClean="0"/>
                        <a:t> </a:t>
                      </a:r>
                      <a:r>
                        <a:rPr lang="cs-CZ" sz="2400" dirty="0" smtClean="0"/>
                        <a:t>- text</a:t>
                      </a:r>
                    </a:p>
                    <a:p>
                      <a:r>
                        <a:rPr lang="cs-CZ" sz="2400" b="1" baseline="0" dirty="0" smtClean="0"/>
                        <a:t>Ročník: </a:t>
                      </a:r>
                      <a:r>
                        <a:rPr lang="cs-CZ" sz="2400" baseline="0" dirty="0" smtClean="0"/>
                        <a:t>6.-7.</a:t>
                      </a:r>
                      <a:endParaRPr lang="cs-CZ" sz="2400" dirty="0" smtClean="0"/>
                    </a:p>
                  </a:txBody>
                  <a:tcPr/>
                </a:tc>
              </a:tr>
              <a:tr h="524178">
                <a:tc>
                  <a:txBody>
                    <a:bodyPr/>
                    <a:lstStyle/>
                    <a:p>
                      <a:r>
                        <a:rPr lang="cs-CZ" sz="2400" b="1" dirty="0" smtClean="0"/>
                        <a:t>Číslo projektu: </a:t>
                      </a:r>
                      <a:r>
                        <a:rPr lang="cs-CZ" sz="2400" b="0" dirty="0" smtClean="0"/>
                        <a:t>CZ.1.07/1.4.00/21.2979</a:t>
                      </a:r>
                      <a:endParaRPr lang="cs-CZ" sz="2400" b="1" dirty="0"/>
                    </a:p>
                  </a:txBody>
                  <a:tcPr/>
                </a:tc>
              </a:tr>
            </a:tbl>
          </a:graphicData>
        </a:graphic>
      </p:graphicFrame>
    </p:spTree>
    <p:extLst>
      <p:ext uri="{BB962C8B-B14F-4D97-AF65-F5344CB8AC3E}">
        <p14:creationId xmlns:p14="http://schemas.microsoft.com/office/powerpoint/2010/main" val="399405498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ctrTitle"/>
          </p:nvPr>
        </p:nvSpPr>
        <p:spPr/>
        <p:txBody>
          <a:bodyPr>
            <a:normAutofit/>
          </a:bodyPr>
          <a:lstStyle/>
          <a:p>
            <a:r>
              <a:rPr lang="cs-CZ" dirty="0" err="1" smtClean="0">
                <a:latin typeface="Times New Roman" pitchFamily="18" charset="0"/>
                <a:cs typeface="Times New Roman" pitchFamily="18" charset="0"/>
              </a:rPr>
              <a:t>Seasons</a:t>
            </a:r>
            <a:endParaRPr lang="cs-CZ" dirty="0">
              <a:latin typeface="Times New Roman" pitchFamily="18" charset="0"/>
              <a:cs typeface="Times New Roman" pitchFamily="18" charset="0"/>
            </a:endParaRPr>
          </a:p>
        </p:txBody>
      </p:sp>
      <p:sp>
        <p:nvSpPr>
          <p:cNvPr id="3" name="Podnadpis 2"/>
          <p:cNvSpPr>
            <a:spLocks noGrp="1"/>
          </p:cNvSpPr>
          <p:nvPr>
            <p:ph type="subTitle" idx="1"/>
          </p:nvPr>
        </p:nvSpPr>
        <p:spPr/>
        <p:txBody>
          <a:bodyPr/>
          <a:lstStyle/>
          <a:p>
            <a:r>
              <a:rPr lang="cs-CZ" dirty="0" smtClean="0">
                <a:solidFill>
                  <a:schemeClr val="tx1"/>
                </a:solidFill>
                <a:latin typeface="Times New Roman" pitchFamily="18" charset="0"/>
                <a:cs typeface="Times New Roman" pitchFamily="18" charset="0"/>
              </a:rPr>
              <a:t>Práce s textem</a:t>
            </a:r>
            <a:endParaRPr lang="cs-CZ" dirty="0">
              <a:solidFill>
                <a:schemeClr val="tx1"/>
              </a:solidFill>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ctrTitle"/>
          </p:nvPr>
        </p:nvSpPr>
        <p:spPr>
          <a:xfrm>
            <a:off x="685800" y="404665"/>
            <a:ext cx="7772400" cy="3195786"/>
          </a:xfrm>
        </p:spPr>
        <p:txBody>
          <a:bodyPr>
            <a:normAutofit/>
          </a:bodyPr>
          <a:lstStyle/>
          <a:p>
            <a:r>
              <a:rPr lang="cs-CZ" sz="3200" dirty="0" smtClean="0">
                <a:latin typeface="Times New Roman" pitchFamily="18" charset="0"/>
                <a:cs typeface="Times New Roman" pitchFamily="18" charset="0"/>
              </a:rPr>
              <a:t>Do </a:t>
            </a:r>
            <a:r>
              <a:rPr lang="cs-CZ" sz="3200" dirty="0" err="1" smtClean="0">
                <a:latin typeface="Times New Roman" pitchFamily="18" charset="0"/>
                <a:cs typeface="Times New Roman" pitchFamily="18" charset="0"/>
              </a:rPr>
              <a:t>you</a:t>
            </a:r>
            <a:r>
              <a:rPr lang="cs-CZ" sz="3200" dirty="0" smtClean="0">
                <a:latin typeface="Times New Roman" pitchFamily="18" charset="0"/>
                <a:cs typeface="Times New Roman" pitchFamily="18" charset="0"/>
              </a:rPr>
              <a:t> </a:t>
            </a:r>
            <a:r>
              <a:rPr lang="cs-CZ" sz="3200" dirty="0" err="1" smtClean="0">
                <a:latin typeface="Times New Roman" pitchFamily="18" charset="0"/>
                <a:cs typeface="Times New Roman" pitchFamily="18" charset="0"/>
              </a:rPr>
              <a:t>know</a:t>
            </a:r>
            <a:r>
              <a:rPr lang="cs-CZ" sz="3200" dirty="0" smtClean="0">
                <a:latin typeface="Times New Roman" pitchFamily="18" charset="0"/>
                <a:cs typeface="Times New Roman" pitchFamily="18" charset="0"/>
              </a:rPr>
              <a:t> </a:t>
            </a:r>
            <a:r>
              <a:rPr lang="cs-CZ" sz="3200" dirty="0" err="1" smtClean="0">
                <a:latin typeface="Times New Roman" pitchFamily="18" charset="0"/>
                <a:cs typeface="Times New Roman" pitchFamily="18" charset="0"/>
              </a:rPr>
              <a:t>the</a:t>
            </a:r>
            <a:r>
              <a:rPr lang="cs-CZ" sz="3200" dirty="0" smtClean="0">
                <a:latin typeface="Times New Roman" pitchFamily="18" charset="0"/>
                <a:cs typeface="Times New Roman" pitchFamily="18" charset="0"/>
              </a:rPr>
              <a:t> </a:t>
            </a:r>
            <a:r>
              <a:rPr lang="cs-CZ" sz="3200" dirty="0" err="1" smtClean="0">
                <a:latin typeface="Times New Roman" pitchFamily="18" charset="0"/>
                <a:cs typeface="Times New Roman" pitchFamily="18" charset="0"/>
              </a:rPr>
              <a:t>names</a:t>
            </a:r>
            <a:r>
              <a:rPr lang="cs-CZ" sz="3200" dirty="0" smtClean="0">
                <a:latin typeface="Times New Roman" pitchFamily="18" charset="0"/>
                <a:cs typeface="Times New Roman" pitchFamily="18" charset="0"/>
              </a:rPr>
              <a:t> </a:t>
            </a:r>
            <a:r>
              <a:rPr lang="cs-CZ" sz="3200" dirty="0" err="1" smtClean="0">
                <a:latin typeface="Times New Roman" pitchFamily="18" charset="0"/>
                <a:cs typeface="Times New Roman" pitchFamily="18" charset="0"/>
              </a:rPr>
              <a:t>of</a:t>
            </a:r>
            <a:r>
              <a:rPr lang="cs-CZ" sz="3200" dirty="0" smtClean="0">
                <a:latin typeface="Times New Roman" pitchFamily="18" charset="0"/>
                <a:cs typeface="Times New Roman" pitchFamily="18" charset="0"/>
              </a:rPr>
              <a:t> </a:t>
            </a:r>
            <a:r>
              <a:rPr lang="cs-CZ" sz="3200" dirty="0" err="1" smtClean="0">
                <a:latin typeface="Times New Roman" pitchFamily="18" charset="0"/>
                <a:cs typeface="Times New Roman" pitchFamily="18" charset="0"/>
              </a:rPr>
              <a:t>the</a:t>
            </a:r>
            <a:r>
              <a:rPr lang="cs-CZ" sz="3200" dirty="0" smtClean="0">
                <a:latin typeface="Times New Roman" pitchFamily="18" charset="0"/>
                <a:cs typeface="Times New Roman" pitchFamily="18" charset="0"/>
              </a:rPr>
              <a:t> </a:t>
            </a:r>
            <a:r>
              <a:rPr lang="cs-CZ" sz="3200" dirty="0" err="1" smtClean="0">
                <a:latin typeface="Times New Roman" pitchFamily="18" charset="0"/>
                <a:cs typeface="Times New Roman" pitchFamily="18" charset="0"/>
              </a:rPr>
              <a:t>seasons</a:t>
            </a:r>
            <a:r>
              <a:rPr lang="cs-CZ" sz="3200" dirty="0" smtClean="0">
                <a:latin typeface="Times New Roman" pitchFamily="18" charset="0"/>
                <a:cs typeface="Times New Roman" pitchFamily="18" charset="0"/>
              </a:rPr>
              <a:t>?</a:t>
            </a:r>
            <a:endParaRPr lang="cs-CZ" sz="3200" dirty="0">
              <a:latin typeface="Times New Roman" pitchFamily="18" charset="0"/>
              <a:cs typeface="Times New Roman" pitchFamily="18" charset="0"/>
            </a:endParaRPr>
          </a:p>
        </p:txBody>
      </p:sp>
      <p:sp>
        <p:nvSpPr>
          <p:cNvPr id="3" name="Podnadpis 2"/>
          <p:cNvSpPr>
            <a:spLocks noGrp="1"/>
          </p:cNvSpPr>
          <p:nvPr>
            <p:ph type="subTitle" idx="1"/>
          </p:nvPr>
        </p:nvSpPr>
        <p:spPr>
          <a:xfrm>
            <a:off x="1371600" y="3356992"/>
            <a:ext cx="6400800" cy="2281808"/>
          </a:xfrm>
        </p:spPr>
        <p:txBody>
          <a:bodyPr>
            <a:normAutofit lnSpcReduction="10000"/>
          </a:bodyPr>
          <a:lstStyle/>
          <a:p>
            <a:r>
              <a:rPr lang="cs-CZ" dirty="0" err="1" smtClean="0">
                <a:solidFill>
                  <a:schemeClr val="tx1"/>
                </a:solidFill>
                <a:latin typeface="Times New Roman" pitchFamily="18" charset="0"/>
                <a:cs typeface="Times New Roman" pitchFamily="18" charset="0"/>
              </a:rPr>
              <a:t>Spring</a:t>
            </a:r>
            <a:endParaRPr lang="cs-CZ" dirty="0" smtClean="0">
              <a:solidFill>
                <a:schemeClr val="tx1"/>
              </a:solidFill>
              <a:latin typeface="Times New Roman" pitchFamily="18" charset="0"/>
              <a:cs typeface="Times New Roman" pitchFamily="18" charset="0"/>
            </a:endParaRPr>
          </a:p>
          <a:p>
            <a:r>
              <a:rPr lang="cs-CZ" dirty="0" err="1" smtClean="0">
                <a:solidFill>
                  <a:schemeClr val="tx1"/>
                </a:solidFill>
                <a:latin typeface="Times New Roman" pitchFamily="18" charset="0"/>
                <a:cs typeface="Times New Roman" pitchFamily="18" charset="0"/>
              </a:rPr>
              <a:t>Summer</a:t>
            </a:r>
            <a:endParaRPr lang="cs-CZ" dirty="0" smtClean="0">
              <a:solidFill>
                <a:schemeClr val="tx1"/>
              </a:solidFill>
              <a:latin typeface="Times New Roman" pitchFamily="18" charset="0"/>
              <a:cs typeface="Times New Roman" pitchFamily="18" charset="0"/>
            </a:endParaRPr>
          </a:p>
          <a:p>
            <a:r>
              <a:rPr lang="cs-CZ" dirty="0" err="1" smtClean="0">
                <a:solidFill>
                  <a:schemeClr val="tx1"/>
                </a:solidFill>
                <a:latin typeface="Times New Roman" pitchFamily="18" charset="0"/>
                <a:cs typeface="Times New Roman" pitchFamily="18" charset="0"/>
              </a:rPr>
              <a:t>Autumn</a:t>
            </a:r>
            <a:endParaRPr lang="cs-CZ" dirty="0" smtClean="0">
              <a:solidFill>
                <a:schemeClr val="tx1"/>
              </a:solidFill>
              <a:latin typeface="Times New Roman" pitchFamily="18" charset="0"/>
              <a:cs typeface="Times New Roman" pitchFamily="18" charset="0"/>
            </a:endParaRPr>
          </a:p>
          <a:p>
            <a:r>
              <a:rPr lang="cs-CZ" dirty="0" smtClean="0">
                <a:solidFill>
                  <a:schemeClr val="tx1"/>
                </a:solidFill>
                <a:latin typeface="Times New Roman" pitchFamily="18" charset="0"/>
                <a:cs typeface="Times New Roman" pitchFamily="18" charset="0"/>
              </a:rPr>
              <a:t>Winter</a:t>
            </a:r>
          </a:p>
          <a:p>
            <a:endParaRPr lang="cs-CZ" dirty="0">
              <a:solidFill>
                <a:schemeClr val="tx1"/>
              </a:solidFill>
              <a:latin typeface="Times New Roman" pitchFamily="18" charset="0"/>
              <a:cs typeface="Times New Roman" pitchFamily="18" charset="0"/>
            </a:endParaRPr>
          </a:p>
        </p:txBody>
      </p:sp>
    </p:spTree>
    <p:extLst>
      <p:ext uri="{BB962C8B-B14F-4D97-AF65-F5344CB8AC3E}">
        <p14:creationId xmlns:p14="http://schemas.microsoft.com/office/powerpoint/2010/main" val="302642392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ovéPole 2"/>
          <p:cNvSpPr txBox="1"/>
          <p:nvPr/>
        </p:nvSpPr>
        <p:spPr>
          <a:xfrm>
            <a:off x="539552" y="620688"/>
            <a:ext cx="8064896" cy="7386638"/>
          </a:xfrm>
          <a:prstGeom prst="rect">
            <a:avLst/>
          </a:prstGeom>
          <a:noFill/>
        </p:spPr>
        <p:txBody>
          <a:bodyPr wrap="square" rtlCol="0">
            <a:spAutoFit/>
          </a:bodyPr>
          <a:lstStyle/>
          <a:p>
            <a:r>
              <a:rPr lang="cs-CZ" sz="2000" dirty="0" err="1" smtClean="0"/>
              <a:t>What‘s</a:t>
            </a:r>
            <a:r>
              <a:rPr lang="cs-CZ" sz="2000" dirty="0" smtClean="0"/>
              <a:t> </a:t>
            </a:r>
            <a:r>
              <a:rPr lang="cs-CZ" sz="2000" dirty="0" err="1" smtClean="0"/>
              <a:t>your</a:t>
            </a:r>
            <a:r>
              <a:rPr lang="cs-CZ" sz="2000" dirty="0" smtClean="0"/>
              <a:t> </a:t>
            </a:r>
            <a:r>
              <a:rPr lang="cs-CZ" sz="2000" dirty="0" err="1" smtClean="0"/>
              <a:t>favourite</a:t>
            </a:r>
            <a:r>
              <a:rPr lang="cs-CZ" sz="2000" dirty="0" smtClean="0"/>
              <a:t> </a:t>
            </a:r>
            <a:r>
              <a:rPr lang="cs-CZ" sz="2000" dirty="0" err="1" smtClean="0"/>
              <a:t>season</a:t>
            </a:r>
            <a:r>
              <a:rPr lang="cs-CZ" sz="2000" dirty="0" smtClean="0"/>
              <a:t>? </a:t>
            </a:r>
            <a:r>
              <a:rPr lang="cs-CZ" sz="2000" dirty="0" err="1" smtClean="0"/>
              <a:t>Read</a:t>
            </a:r>
            <a:r>
              <a:rPr lang="cs-CZ" sz="2000" dirty="0" smtClean="0"/>
              <a:t> and </a:t>
            </a:r>
            <a:r>
              <a:rPr lang="cs-CZ" sz="2000" dirty="0" err="1" smtClean="0"/>
              <a:t>try</a:t>
            </a:r>
            <a:r>
              <a:rPr lang="cs-CZ" sz="2000" dirty="0" smtClean="0"/>
              <a:t> to </a:t>
            </a:r>
            <a:r>
              <a:rPr lang="cs-CZ" sz="2000" dirty="0" err="1" smtClean="0"/>
              <a:t>remember</a:t>
            </a:r>
            <a:r>
              <a:rPr lang="cs-CZ" sz="2000" dirty="0" smtClean="0"/>
              <a:t>. </a:t>
            </a:r>
          </a:p>
          <a:p>
            <a:endParaRPr lang="cs-CZ" dirty="0"/>
          </a:p>
          <a:p>
            <a:r>
              <a:rPr lang="cs-CZ" b="1" dirty="0" smtClean="0"/>
              <a:t>Alice:</a:t>
            </a:r>
          </a:p>
          <a:p>
            <a:r>
              <a:rPr lang="cs-CZ" dirty="0" err="1" smtClean="0"/>
              <a:t>Well</a:t>
            </a:r>
            <a:r>
              <a:rPr lang="cs-CZ" dirty="0" smtClean="0"/>
              <a:t>, I </a:t>
            </a:r>
            <a:r>
              <a:rPr lang="cs-CZ" dirty="0" err="1" smtClean="0"/>
              <a:t>like</a:t>
            </a:r>
            <a:r>
              <a:rPr lang="cs-CZ" dirty="0" smtClean="0"/>
              <a:t> </a:t>
            </a:r>
            <a:r>
              <a:rPr lang="cs-CZ" dirty="0" err="1" smtClean="0"/>
              <a:t>spring</a:t>
            </a:r>
            <a:r>
              <a:rPr lang="cs-CZ" dirty="0" smtClean="0"/>
              <a:t>. </a:t>
            </a:r>
            <a:r>
              <a:rPr lang="cs-CZ" dirty="0" err="1" smtClean="0"/>
              <a:t>Days</a:t>
            </a:r>
            <a:r>
              <a:rPr lang="cs-CZ" dirty="0" smtClean="0"/>
              <a:t> are </a:t>
            </a:r>
            <a:r>
              <a:rPr lang="cs-CZ" dirty="0" err="1" smtClean="0"/>
              <a:t>longer</a:t>
            </a:r>
            <a:r>
              <a:rPr lang="cs-CZ" dirty="0" smtClean="0"/>
              <a:t> and </a:t>
            </a:r>
            <a:r>
              <a:rPr lang="cs-CZ" dirty="0" err="1" smtClean="0"/>
              <a:t>warmer</a:t>
            </a:r>
            <a:r>
              <a:rPr lang="cs-CZ" dirty="0" smtClean="0"/>
              <a:t>. </a:t>
            </a:r>
            <a:r>
              <a:rPr lang="cs-CZ" dirty="0" err="1" smtClean="0"/>
              <a:t>There</a:t>
            </a:r>
            <a:r>
              <a:rPr lang="cs-CZ" dirty="0" smtClean="0"/>
              <a:t> are </a:t>
            </a:r>
            <a:r>
              <a:rPr lang="cs-CZ" dirty="0" err="1" smtClean="0"/>
              <a:t>new</a:t>
            </a:r>
            <a:r>
              <a:rPr lang="cs-CZ" dirty="0" smtClean="0"/>
              <a:t> </a:t>
            </a:r>
            <a:r>
              <a:rPr lang="cs-CZ" dirty="0" err="1" smtClean="0"/>
              <a:t>leaves</a:t>
            </a:r>
            <a:r>
              <a:rPr lang="cs-CZ" dirty="0" smtClean="0"/>
              <a:t> on </a:t>
            </a:r>
            <a:r>
              <a:rPr lang="cs-CZ" dirty="0" err="1" smtClean="0"/>
              <a:t>the</a:t>
            </a:r>
            <a:r>
              <a:rPr lang="cs-CZ" dirty="0" smtClean="0"/>
              <a:t> </a:t>
            </a:r>
            <a:r>
              <a:rPr lang="cs-CZ" dirty="0" err="1" smtClean="0"/>
              <a:t>trees</a:t>
            </a:r>
            <a:r>
              <a:rPr lang="cs-CZ" dirty="0" smtClean="0"/>
              <a:t>. </a:t>
            </a:r>
            <a:r>
              <a:rPr lang="cs-CZ" dirty="0" err="1" smtClean="0"/>
              <a:t>The</a:t>
            </a:r>
            <a:r>
              <a:rPr lang="cs-CZ" dirty="0" smtClean="0"/>
              <a:t> air </a:t>
            </a:r>
            <a:r>
              <a:rPr lang="cs-CZ" dirty="0" err="1" smtClean="0"/>
              <a:t>is</a:t>
            </a:r>
            <a:r>
              <a:rPr lang="cs-CZ" dirty="0" smtClean="0"/>
              <a:t> </a:t>
            </a:r>
            <a:r>
              <a:rPr lang="cs-CZ" dirty="0" err="1" smtClean="0"/>
              <a:t>fresh</a:t>
            </a:r>
            <a:r>
              <a:rPr lang="cs-CZ" dirty="0" smtClean="0"/>
              <a:t>. </a:t>
            </a:r>
            <a:r>
              <a:rPr lang="cs-CZ" dirty="0" err="1" smtClean="0"/>
              <a:t>Spring</a:t>
            </a:r>
            <a:r>
              <a:rPr lang="cs-CZ" dirty="0" smtClean="0"/>
              <a:t> </a:t>
            </a:r>
            <a:r>
              <a:rPr lang="cs-CZ" dirty="0" err="1" smtClean="0"/>
              <a:t>is</a:t>
            </a:r>
            <a:r>
              <a:rPr lang="cs-CZ" dirty="0" smtClean="0"/>
              <a:t> </a:t>
            </a:r>
            <a:r>
              <a:rPr lang="cs-CZ" dirty="0" err="1" smtClean="0"/>
              <a:t>the</a:t>
            </a:r>
            <a:r>
              <a:rPr lang="cs-CZ" dirty="0" smtClean="0"/>
              <a:t> </a:t>
            </a:r>
            <a:r>
              <a:rPr lang="cs-CZ" dirty="0" err="1" smtClean="0"/>
              <a:t>time</a:t>
            </a:r>
            <a:r>
              <a:rPr lang="cs-CZ" dirty="0" smtClean="0"/>
              <a:t> </a:t>
            </a:r>
            <a:r>
              <a:rPr lang="cs-CZ" dirty="0" err="1" smtClean="0"/>
              <a:t>of</a:t>
            </a:r>
            <a:r>
              <a:rPr lang="cs-CZ" dirty="0" smtClean="0"/>
              <a:t> </a:t>
            </a:r>
            <a:r>
              <a:rPr lang="cs-CZ" dirty="0" err="1" smtClean="0"/>
              <a:t>new</a:t>
            </a:r>
            <a:r>
              <a:rPr lang="cs-CZ" dirty="0" smtClean="0"/>
              <a:t> </a:t>
            </a:r>
            <a:r>
              <a:rPr lang="cs-CZ" dirty="0" err="1" smtClean="0"/>
              <a:t>life</a:t>
            </a:r>
            <a:r>
              <a:rPr lang="cs-CZ" dirty="0" smtClean="0"/>
              <a:t> and </a:t>
            </a:r>
            <a:r>
              <a:rPr lang="cs-CZ" dirty="0" err="1" smtClean="0"/>
              <a:t>there</a:t>
            </a:r>
            <a:r>
              <a:rPr lang="cs-CZ" dirty="0" smtClean="0"/>
              <a:t> are many </a:t>
            </a:r>
            <a:r>
              <a:rPr lang="cs-CZ" dirty="0" err="1" smtClean="0"/>
              <a:t>colours</a:t>
            </a:r>
            <a:r>
              <a:rPr lang="cs-CZ" dirty="0" smtClean="0"/>
              <a:t> – </a:t>
            </a:r>
            <a:r>
              <a:rPr lang="cs-CZ" dirty="0" err="1" smtClean="0"/>
              <a:t>green,red</a:t>
            </a:r>
            <a:r>
              <a:rPr lang="cs-CZ" dirty="0" smtClean="0"/>
              <a:t>, </a:t>
            </a:r>
            <a:r>
              <a:rPr lang="cs-CZ" dirty="0" err="1" smtClean="0"/>
              <a:t>yellow</a:t>
            </a:r>
            <a:r>
              <a:rPr lang="cs-CZ" dirty="0" smtClean="0"/>
              <a:t>, blue, </a:t>
            </a:r>
            <a:r>
              <a:rPr lang="cs-CZ" dirty="0" err="1" smtClean="0"/>
              <a:t>white</a:t>
            </a:r>
            <a:r>
              <a:rPr lang="cs-CZ" dirty="0" smtClean="0"/>
              <a:t> and </a:t>
            </a:r>
            <a:r>
              <a:rPr lang="cs-CZ" dirty="0" err="1" smtClean="0"/>
              <a:t>purple</a:t>
            </a:r>
            <a:r>
              <a:rPr lang="cs-CZ" dirty="0" smtClean="0"/>
              <a:t>.</a:t>
            </a:r>
          </a:p>
          <a:p>
            <a:endParaRPr lang="cs-CZ" dirty="0"/>
          </a:p>
          <a:p>
            <a:r>
              <a:rPr lang="cs-CZ" b="1" dirty="0" smtClean="0"/>
              <a:t>James:</a:t>
            </a:r>
          </a:p>
          <a:p>
            <a:r>
              <a:rPr lang="cs-CZ" dirty="0" err="1" smtClean="0"/>
              <a:t>Well</a:t>
            </a:r>
            <a:r>
              <a:rPr lang="cs-CZ" dirty="0" smtClean="0"/>
              <a:t>, my </a:t>
            </a:r>
            <a:r>
              <a:rPr lang="cs-CZ" dirty="0" err="1" smtClean="0"/>
              <a:t>favourite</a:t>
            </a:r>
            <a:r>
              <a:rPr lang="cs-CZ" dirty="0" smtClean="0"/>
              <a:t> </a:t>
            </a:r>
            <a:r>
              <a:rPr lang="cs-CZ" dirty="0" err="1" smtClean="0"/>
              <a:t>season</a:t>
            </a:r>
            <a:r>
              <a:rPr lang="cs-CZ" dirty="0" smtClean="0"/>
              <a:t> </a:t>
            </a:r>
            <a:r>
              <a:rPr lang="cs-CZ" dirty="0" err="1" smtClean="0"/>
              <a:t>is</a:t>
            </a:r>
            <a:r>
              <a:rPr lang="cs-CZ" dirty="0" smtClean="0"/>
              <a:t> </a:t>
            </a:r>
            <a:r>
              <a:rPr lang="cs-CZ" dirty="0" err="1" smtClean="0"/>
              <a:t>summer</a:t>
            </a:r>
            <a:r>
              <a:rPr lang="cs-CZ" dirty="0" smtClean="0"/>
              <a:t>, </a:t>
            </a:r>
            <a:r>
              <a:rPr lang="cs-CZ" dirty="0" err="1" smtClean="0"/>
              <a:t>because</a:t>
            </a:r>
            <a:r>
              <a:rPr lang="cs-CZ" dirty="0" smtClean="0"/>
              <a:t> </a:t>
            </a:r>
            <a:r>
              <a:rPr lang="cs-CZ" dirty="0" err="1" smtClean="0"/>
              <a:t>we</a:t>
            </a:r>
            <a:r>
              <a:rPr lang="cs-CZ" dirty="0" smtClean="0"/>
              <a:t> </a:t>
            </a:r>
            <a:r>
              <a:rPr lang="cs-CZ" dirty="0" err="1" smtClean="0"/>
              <a:t>have</a:t>
            </a:r>
            <a:r>
              <a:rPr lang="cs-CZ" dirty="0" smtClean="0"/>
              <a:t> </a:t>
            </a:r>
            <a:r>
              <a:rPr lang="cs-CZ" dirty="0" err="1" smtClean="0"/>
              <a:t>summer</a:t>
            </a:r>
            <a:r>
              <a:rPr lang="cs-CZ" dirty="0" smtClean="0"/>
              <a:t> </a:t>
            </a:r>
            <a:r>
              <a:rPr lang="cs-CZ" dirty="0" err="1" smtClean="0"/>
              <a:t>holiday</a:t>
            </a:r>
            <a:r>
              <a:rPr lang="cs-CZ" dirty="0" smtClean="0"/>
              <a:t>! </a:t>
            </a:r>
            <a:r>
              <a:rPr lang="cs-CZ" dirty="0" err="1" smtClean="0"/>
              <a:t>Summer</a:t>
            </a:r>
            <a:r>
              <a:rPr lang="cs-CZ" dirty="0" smtClean="0"/>
              <a:t> </a:t>
            </a:r>
            <a:r>
              <a:rPr lang="cs-CZ" dirty="0" err="1" smtClean="0"/>
              <a:t>days</a:t>
            </a:r>
            <a:r>
              <a:rPr lang="cs-CZ" dirty="0" smtClean="0"/>
              <a:t> are </a:t>
            </a:r>
            <a:r>
              <a:rPr lang="cs-CZ" dirty="0" err="1" smtClean="0"/>
              <a:t>warm</a:t>
            </a:r>
            <a:r>
              <a:rPr lang="cs-CZ" dirty="0" smtClean="0"/>
              <a:t> and long. </a:t>
            </a:r>
            <a:r>
              <a:rPr lang="cs-CZ" dirty="0" err="1" smtClean="0"/>
              <a:t>The</a:t>
            </a:r>
            <a:r>
              <a:rPr lang="cs-CZ" dirty="0" smtClean="0"/>
              <a:t> sun </a:t>
            </a:r>
            <a:r>
              <a:rPr lang="cs-CZ" dirty="0" err="1" smtClean="0"/>
              <a:t>is</a:t>
            </a:r>
            <a:r>
              <a:rPr lang="cs-CZ" dirty="0" smtClean="0"/>
              <a:t> </a:t>
            </a:r>
            <a:r>
              <a:rPr lang="cs-CZ" dirty="0" err="1" smtClean="0"/>
              <a:t>shining</a:t>
            </a:r>
            <a:r>
              <a:rPr lang="cs-CZ" dirty="0" smtClean="0"/>
              <a:t>. </a:t>
            </a:r>
            <a:r>
              <a:rPr lang="cs-CZ" dirty="0" err="1" smtClean="0"/>
              <a:t>Everything</a:t>
            </a:r>
            <a:r>
              <a:rPr lang="cs-CZ" dirty="0" smtClean="0"/>
              <a:t> </a:t>
            </a:r>
            <a:r>
              <a:rPr lang="cs-CZ" dirty="0" err="1" smtClean="0"/>
              <a:t>is</a:t>
            </a:r>
            <a:r>
              <a:rPr lang="cs-CZ" dirty="0" smtClean="0"/>
              <a:t> green. </a:t>
            </a:r>
            <a:r>
              <a:rPr lang="cs-CZ" dirty="0" err="1" smtClean="0"/>
              <a:t>We</a:t>
            </a:r>
            <a:r>
              <a:rPr lang="cs-CZ" dirty="0" smtClean="0"/>
              <a:t> </a:t>
            </a:r>
            <a:r>
              <a:rPr lang="cs-CZ" dirty="0" err="1" smtClean="0"/>
              <a:t>can</a:t>
            </a:r>
            <a:r>
              <a:rPr lang="cs-CZ" dirty="0" smtClean="0"/>
              <a:t> </a:t>
            </a:r>
            <a:r>
              <a:rPr lang="cs-CZ" dirty="0" err="1" smtClean="0"/>
              <a:t>swim</a:t>
            </a:r>
            <a:r>
              <a:rPr lang="cs-CZ" dirty="0" smtClean="0"/>
              <a:t> and </a:t>
            </a:r>
            <a:r>
              <a:rPr lang="cs-CZ" dirty="0" err="1" smtClean="0"/>
              <a:t>ride</a:t>
            </a:r>
            <a:r>
              <a:rPr lang="cs-CZ" dirty="0" smtClean="0"/>
              <a:t> a bike. </a:t>
            </a:r>
            <a:r>
              <a:rPr lang="cs-CZ" dirty="0" err="1" smtClean="0"/>
              <a:t>People</a:t>
            </a:r>
            <a:r>
              <a:rPr lang="cs-CZ" dirty="0" smtClean="0"/>
              <a:t> </a:t>
            </a:r>
            <a:r>
              <a:rPr lang="cs-CZ" dirty="0" err="1" smtClean="0"/>
              <a:t>travel</a:t>
            </a:r>
            <a:r>
              <a:rPr lang="cs-CZ" dirty="0" smtClean="0"/>
              <a:t> a lot. </a:t>
            </a:r>
            <a:r>
              <a:rPr lang="cs-CZ" dirty="0" err="1" smtClean="0"/>
              <a:t>It‘s</a:t>
            </a:r>
            <a:r>
              <a:rPr lang="cs-CZ" dirty="0" smtClean="0"/>
              <a:t> just </a:t>
            </a:r>
            <a:r>
              <a:rPr lang="cs-CZ" dirty="0" err="1" smtClean="0"/>
              <a:t>lovely</a:t>
            </a:r>
            <a:r>
              <a:rPr lang="cs-CZ" dirty="0" smtClean="0"/>
              <a:t> </a:t>
            </a:r>
            <a:r>
              <a:rPr lang="cs-CZ" dirty="0" err="1" smtClean="0"/>
              <a:t>time</a:t>
            </a:r>
            <a:r>
              <a:rPr lang="cs-CZ" dirty="0" smtClean="0"/>
              <a:t>.</a:t>
            </a:r>
          </a:p>
          <a:p>
            <a:endParaRPr lang="cs-CZ" dirty="0"/>
          </a:p>
          <a:p>
            <a:r>
              <a:rPr lang="cs-CZ" b="1" dirty="0" smtClean="0"/>
              <a:t>Mark:</a:t>
            </a:r>
          </a:p>
          <a:p>
            <a:r>
              <a:rPr lang="cs-CZ" dirty="0" err="1" smtClean="0"/>
              <a:t>Oh</a:t>
            </a:r>
            <a:r>
              <a:rPr lang="cs-CZ" dirty="0" smtClean="0"/>
              <a:t>, I </a:t>
            </a:r>
            <a:r>
              <a:rPr lang="cs-CZ" dirty="0" err="1" smtClean="0"/>
              <a:t>like</a:t>
            </a:r>
            <a:r>
              <a:rPr lang="cs-CZ" dirty="0" smtClean="0"/>
              <a:t> </a:t>
            </a:r>
            <a:r>
              <a:rPr lang="cs-CZ" dirty="0" err="1" smtClean="0"/>
              <a:t>every</a:t>
            </a:r>
            <a:r>
              <a:rPr lang="cs-CZ" dirty="0" smtClean="0"/>
              <a:t> </a:t>
            </a:r>
            <a:r>
              <a:rPr lang="cs-CZ" dirty="0" err="1" smtClean="0"/>
              <a:t>seasons</a:t>
            </a:r>
            <a:r>
              <a:rPr lang="cs-CZ" dirty="0" smtClean="0"/>
              <a:t>, but </a:t>
            </a:r>
            <a:r>
              <a:rPr lang="cs-CZ" dirty="0" err="1" smtClean="0"/>
              <a:t>the</a:t>
            </a:r>
            <a:r>
              <a:rPr lang="cs-CZ" dirty="0" smtClean="0"/>
              <a:t> most </a:t>
            </a:r>
            <a:r>
              <a:rPr lang="cs-CZ" dirty="0" err="1" smtClean="0"/>
              <a:t>favourite</a:t>
            </a:r>
            <a:r>
              <a:rPr lang="cs-CZ" dirty="0" smtClean="0"/>
              <a:t> </a:t>
            </a:r>
            <a:r>
              <a:rPr lang="cs-CZ" dirty="0" err="1" smtClean="0"/>
              <a:t>season</a:t>
            </a:r>
            <a:r>
              <a:rPr lang="cs-CZ" dirty="0" smtClean="0"/>
              <a:t> </a:t>
            </a:r>
            <a:r>
              <a:rPr lang="cs-CZ" dirty="0" err="1" smtClean="0"/>
              <a:t>is</a:t>
            </a:r>
            <a:r>
              <a:rPr lang="cs-CZ" dirty="0" smtClean="0"/>
              <a:t> </a:t>
            </a:r>
            <a:r>
              <a:rPr lang="cs-CZ" dirty="0" err="1" smtClean="0"/>
              <a:t>autumn</a:t>
            </a:r>
            <a:r>
              <a:rPr lang="cs-CZ" dirty="0" smtClean="0"/>
              <a:t>. I love </a:t>
            </a:r>
            <a:r>
              <a:rPr lang="cs-CZ" dirty="0" err="1" smtClean="0"/>
              <a:t>the</a:t>
            </a:r>
            <a:r>
              <a:rPr lang="cs-CZ" dirty="0" smtClean="0"/>
              <a:t> </a:t>
            </a:r>
            <a:r>
              <a:rPr lang="cs-CZ" dirty="0" err="1" smtClean="0"/>
              <a:t>smell</a:t>
            </a:r>
            <a:r>
              <a:rPr lang="cs-CZ" dirty="0" smtClean="0"/>
              <a:t> </a:t>
            </a:r>
            <a:r>
              <a:rPr lang="cs-CZ" dirty="0" err="1" smtClean="0"/>
              <a:t>of</a:t>
            </a:r>
            <a:r>
              <a:rPr lang="cs-CZ" dirty="0" smtClean="0"/>
              <a:t> </a:t>
            </a:r>
            <a:r>
              <a:rPr lang="cs-CZ" dirty="0" err="1" smtClean="0"/>
              <a:t>autumn</a:t>
            </a:r>
            <a:r>
              <a:rPr lang="cs-CZ" dirty="0" smtClean="0"/>
              <a:t>. </a:t>
            </a:r>
            <a:r>
              <a:rPr lang="cs-CZ" dirty="0" err="1" smtClean="0"/>
              <a:t>There</a:t>
            </a:r>
            <a:r>
              <a:rPr lang="cs-CZ" dirty="0" smtClean="0"/>
              <a:t> are </a:t>
            </a:r>
            <a:r>
              <a:rPr lang="cs-CZ" dirty="0" err="1" smtClean="0"/>
              <a:t>yellow</a:t>
            </a:r>
            <a:r>
              <a:rPr lang="cs-CZ" dirty="0" smtClean="0"/>
              <a:t>, </a:t>
            </a:r>
            <a:r>
              <a:rPr lang="cs-CZ" dirty="0" err="1" smtClean="0"/>
              <a:t>red</a:t>
            </a:r>
            <a:r>
              <a:rPr lang="cs-CZ" dirty="0" smtClean="0"/>
              <a:t> and </a:t>
            </a:r>
            <a:r>
              <a:rPr lang="cs-CZ" dirty="0" err="1" smtClean="0"/>
              <a:t>brown</a:t>
            </a:r>
            <a:r>
              <a:rPr lang="cs-CZ" dirty="0" smtClean="0"/>
              <a:t> </a:t>
            </a:r>
            <a:r>
              <a:rPr lang="cs-CZ" dirty="0" err="1" smtClean="0"/>
              <a:t>leaves</a:t>
            </a:r>
            <a:r>
              <a:rPr lang="cs-CZ" dirty="0" smtClean="0"/>
              <a:t>. </a:t>
            </a:r>
            <a:r>
              <a:rPr lang="cs-CZ" dirty="0" err="1" smtClean="0"/>
              <a:t>The</a:t>
            </a:r>
            <a:r>
              <a:rPr lang="cs-CZ" dirty="0" smtClean="0"/>
              <a:t> </a:t>
            </a:r>
            <a:r>
              <a:rPr lang="cs-CZ" dirty="0" err="1" smtClean="0"/>
              <a:t>colours</a:t>
            </a:r>
            <a:r>
              <a:rPr lang="cs-CZ" dirty="0" smtClean="0"/>
              <a:t> are </a:t>
            </a:r>
            <a:r>
              <a:rPr lang="cs-CZ" dirty="0" err="1" smtClean="0"/>
              <a:t>fantastic</a:t>
            </a:r>
            <a:r>
              <a:rPr lang="cs-CZ" dirty="0" smtClean="0"/>
              <a:t>! And I </a:t>
            </a:r>
            <a:r>
              <a:rPr lang="cs-CZ" dirty="0" err="1" smtClean="0"/>
              <a:t>like</a:t>
            </a:r>
            <a:r>
              <a:rPr lang="cs-CZ" dirty="0" smtClean="0"/>
              <a:t> Halloween!</a:t>
            </a:r>
          </a:p>
          <a:p>
            <a:endParaRPr lang="cs-CZ" dirty="0"/>
          </a:p>
          <a:p>
            <a:r>
              <a:rPr lang="cs-CZ" b="1" dirty="0" smtClean="0"/>
              <a:t>Kate: </a:t>
            </a:r>
          </a:p>
          <a:p>
            <a:r>
              <a:rPr lang="cs-CZ" dirty="0" err="1" smtClean="0"/>
              <a:t>Well</a:t>
            </a:r>
            <a:r>
              <a:rPr lang="cs-CZ" dirty="0" smtClean="0"/>
              <a:t>, I love </a:t>
            </a:r>
            <a:r>
              <a:rPr lang="cs-CZ" dirty="0" err="1" smtClean="0"/>
              <a:t>winter</a:t>
            </a:r>
            <a:r>
              <a:rPr lang="cs-CZ" dirty="0" smtClean="0"/>
              <a:t>, </a:t>
            </a:r>
            <a:r>
              <a:rPr lang="cs-CZ" dirty="0" err="1" smtClean="0"/>
              <a:t>because</a:t>
            </a:r>
            <a:r>
              <a:rPr lang="cs-CZ" dirty="0" smtClean="0"/>
              <a:t> I love </a:t>
            </a:r>
            <a:r>
              <a:rPr lang="cs-CZ" dirty="0" err="1" smtClean="0"/>
              <a:t>snow</a:t>
            </a:r>
            <a:r>
              <a:rPr lang="cs-CZ" dirty="0" smtClean="0"/>
              <a:t>, </a:t>
            </a:r>
            <a:r>
              <a:rPr lang="cs-CZ" dirty="0" err="1" smtClean="0"/>
              <a:t>skiing</a:t>
            </a:r>
            <a:r>
              <a:rPr lang="cs-CZ" dirty="0" smtClean="0"/>
              <a:t> and </a:t>
            </a:r>
            <a:r>
              <a:rPr lang="cs-CZ" dirty="0" err="1" smtClean="0"/>
              <a:t>Christmas</a:t>
            </a:r>
            <a:r>
              <a:rPr lang="cs-CZ" dirty="0" smtClean="0"/>
              <a:t>.  </a:t>
            </a:r>
            <a:r>
              <a:rPr lang="cs-CZ" dirty="0" err="1" smtClean="0"/>
              <a:t>The</a:t>
            </a:r>
            <a:r>
              <a:rPr lang="cs-CZ" dirty="0" smtClean="0"/>
              <a:t> </a:t>
            </a:r>
            <a:r>
              <a:rPr lang="cs-CZ" dirty="0" err="1" smtClean="0"/>
              <a:t>time</a:t>
            </a:r>
            <a:r>
              <a:rPr lang="cs-CZ" dirty="0" smtClean="0"/>
              <a:t> </a:t>
            </a:r>
            <a:r>
              <a:rPr lang="cs-CZ" dirty="0" err="1" smtClean="0"/>
              <a:t>is</a:t>
            </a:r>
            <a:r>
              <a:rPr lang="cs-CZ" dirty="0" smtClean="0"/>
              <a:t> so </a:t>
            </a:r>
            <a:r>
              <a:rPr lang="cs-CZ" dirty="0" err="1" smtClean="0"/>
              <a:t>bright</a:t>
            </a:r>
            <a:r>
              <a:rPr lang="cs-CZ" dirty="0" smtClean="0"/>
              <a:t>! And </a:t>
            </a:r>
            <a:r>
              <a:rPr lang="cs-CZ" dirty="0" err="1" smtClean="0"/>
              <a:t>it‘s</a:t>
            </a:r>
            <a:r>
              <a:rPr lang="cs-CZ" dirty="0" smtClean="0"/>
              <a:t> my </a:t>
            </a:r>
            <a:r>
              <a:rPr lang="cs-CZ" dirty="0" err="1" smtClean="0"/>
              <a:t>birthday</a:t>
            </a:r>
            <a:r>
              <a:rPr lang="cs-CZ" dirty="0" smtClean="0"/>
              <a:t> in </a:t>
            </a:r>
            <a:r>
              <a:rPr lang="cs-CZ" dirty="0" err="1" smtClean="0"/>
              <a:t>winter</a:t>
            </a:r>
            <a:r>
              <a:rPr lang="cs-CZ" dirty="0" smtClean="0"/>
              <a:t>!</a:t>
            </a:r>
          </a:p>
          <a:p>
            <a:endParaRPr lang="cs-CZ" sz="1600" b="1" dirty="0" smtClean="0"/>
          </a:p>
          <a:p>
            <a:endParaRPr lang="cs-CZ" dirty="0"/>
          </a:p>
          <a:p>
            <a:endParaRPr lang="cs-CZ" dirty="0" smtClean="0"/>
          </a:p>
          <a:p>
            <a:endParaRPr lang="cs-CZ" sz="2400" b="1" dirty="0" smtClean="0"/>
          </a:p>
          <a:p>
            <a:endParaRPr lang="cs-CZ" dirty="0"/>
          </a:p>
          <a:p>
            <a:endParaRPr lang="cs-CZ"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ovéPole 2"/>
          <p:cNvSpPr txBox="1"/>
          <p:nvPr/>
        </p:nvSpPr>
        <p:spPr>
          <a:xfrm>
            <a:off x="539552" y="620688"/>
            <a:ext cx="8064896" cy="6155531"/>
          </a:xfrm>
          <a:prstGeom prst="rect">
            <a:avLst/>
          </a:prstGeom>
          <a:noFill/>
        </p:spPr>
        <p:txBody>
          <a:bodyPr wrap="square" rtlCol="0">
            <a:spAutoFit/>
          </a:bodyPr>
          <a:lstStyle/>
          <a:p>
            <a:r>
              <a:rPr lang="cs-CZ" sz="2800" dirty="0" err="1" smtClean="0"/>
              <a:t>Who</a:t>
            </a:r>
            <a:r>
              <a:rPr lang="cs-CZ" sz="2800" dirty="0" smtClean="0"/>
              <a:t> </a:t>
            </a:r>
            <a:r>
              <a:rPr lang="cs-CZ" sz="2800" dirty="0" err="1" smtClean="0"/>
              <a:t>said</a:t>
            </a:r>
            <a:r>
              <a:rPr lang="cs-CZ" sz="2800" dirty="0" smtClean="0"/>
              <a:t> </a:t>
            </a:r>
            <a:r>
              <a:rPr lang="cs-CZ" sz="2800" dirty="0" err="1" smtClean="0"/>
              <a:t>that</a:t>
            </a:r>
            <a:r>
              <a:rPr lang="cs-CZ" sz="2800" dirty="0" smtClean="0"/>
              <a:t>? </a:t>
            </a:r>
            <a:r>
              <a:rPr lang="cs-CZ" sz="2800" dirty="0" err="1" smtClean="0"/>
              <a:t>Write</a:t>
            </a:r>
            <a:r>
              <a:rPr lang="cs-CZ" sz="2800" dirty="0" smtClean="0"/>
              <a:t> Alice, James, Mark </a:t>
            </a:r>
            <a:r>
              <a:rPr lang="cs-CZ" sz="2800" dirty="0" err="1" smtClean="0"/>
              <a:t>or</a:t>
            </a:r>
            <a:r>
              <a:rPr lang="cs-CZ" sz="2800" dirty="0" smtClean="0"/>
              <a:t> Kate</a:t>
            </a:r>
          </a:p>
          <a:p>
            <a:endParaRPr lang="cs-CZ" dirty="0" smtClean="0"/>
          </a:p>
          <a:p>
            <a:endParaRPr lang="cs-CZ" dirty="0"/>
          </a:p>
          <a:p>
            <a:endParaRPr lang="cs-CZ" dirty="0"/>
          </a:p>
          <a:p>
            <a:r>
              <a:rPr lang="cs-CZ" sz="2400" dirty="0" err="1" smtClean="0"/>
              <a:t>The</a:t>
            </a:r>
            <a:r>
              <a:rPr lang="cs-CZ" sz="2400" dirty="0" smtClean="0"/>
              <a:t> air </a:t>
            </a:r>
            <a:r>
              <a:rPr lang="cs-CZ" sz="2400" dirty="0" err="1" smtClean="0"/>
              <a:t>is</a:t>
            </a:r>
            <a:r>
              <a:rPr lang="cs-CZ" sz="2400" dirty="0" smtClean="0"/>
              <a:t> </a:t>
            </a:r>
            <a:r>
              <a:rPr lang="cs-CZ" sz="2400" dirty="0" err="1" smtClean="0"/>
              <a:t>fresh</a:t>
            </a:r>
            <a:r>
              <a:rPr lang="cs-CZ" sz="2400" dirty="0" smtClean="0"/>
              <a:t>.  </a:t>
            </a:r>
          </a:p>
          <a:p>
            <a:r>
              <a:rPr lang="cs-CZ" sz="2400" dirty="0" err="1" smtClean="0"/>
              <a:t>Everything</a:t>
            </a:r>
            <a:r>
              <a:rPr lang="cs-CZ" sz="2400" dirty="0" smtClean="0"/>
              <a:t> </a:t>
            </a:r>
            <a:r>
              <a:rPr lang="cs-CZ" sz="2400" dirty="0" err="1" smtClean="0"/>
              <a:t>is</a:t>
            </a:r>
            <a:r>
              <a:rPr lang="cs-CZ" sz="2400" dirty="0" smtClean="0"/>
              <a:t> green. </a:t>
            </a:r>
          </a:p>
          <a:p>
            <a:r>
              <a:rPr lang="cs-CZ" sz="2400" dirty="0" err="1" smtClean="0"/>
              <a:t>Days</a:t>
            </a:r>
            <a:r>
              <a:rPr lang="cs-CZ" sz="2400" dirty="0" smtClean="0"/>
              <a:t> </a:t>
            </a:r>
            <a:r>
              <a:rPr lang="cs-CZ" sz="2400" dirty="0"/>
              <a:t>are </a:t>
            </a:r>
            <a:r>
              <a:rPr lang="cs-CZ" sz="2400" dirty="0" err="1"/>
              <a:t>longer</a:t>
            </a:r>
            <a:r>
              <a:rPr lang="cs-CZ" sz="2400" dirty="0"/>
              <a:t> and </a:t>
            </a:r>
            <a:r>
              <a:rPr lang="cs-CZ" sz="2400" dirty="0" err="1"/>
              <a:t>warmer</a:t>
            </a:r>
            <a:r>
              <a:rPr lang="cs-CZ" sz="2400" dirty="0" smtClean="0"/>
              <a:t>.</a:t>
            </a:r>
            <a:endParaRPr lang="cs-CZ" sz="2400" dirty="0"/>
          </a:p>
          <a:p>
            <a:r>
              <a:rPr lang="cs-CZ" sz="2400" dirty="0" err="1" smtClean="0"/>
              <a:t>Oh</a:t>
            </a:r>
            <a:r>
              <a:rPr lang="cs-CZ" sz="2400" dirty="0" smtClean="0"/>
              <a:t>, I </a:t>
            </a:r>
            <a:r>
              <a:rPr lang="cs-CZ" sz="2400" dirty="0" err="1" smtClean="0"/>
              <a:t>like</a:t>
            </a:r>
            <a:r>
              <a:rPr lang="cs-CZ" sz="2400" dirty="0" smtClean="0"/>
              <a:t> </a:t>
            </a:r>
            <a:r>
              <a:rPr lang="cs-CZ" sz="2400" dirty="0" err="1" smtClean="0"/>
              <a:t>every</a:t>
            </a:r>
            <a:r>
              <a:rPr lang="cs-CZ" sz="2400" dirty="0" smtClean="0"/>
              <a:t> </a:t>
            </a:r>
            <a:r>
              <a:rPr lang="cs-CZ" sz="2400" dirty="0" err="1" smtClean="0"/>
              <a:t>seasons</a:t>
            </a:r>
            <a:r>
              <a:rPr lang="cs-CZ" sz="2400" dirty="0" smtClean="0"/>
              <a:t>…</a:t>
            </a:r>
          </a:p>
          <a:p>
            <a:r>
              <a:rPr lang="cs-CZ" sz="2400" dirty="0" err="1"/>
              <a:t>It‘s</a:t>
            </a:r>
            <a:r>
              <a:rPr lang="cs-CZ" sz="2400" dirty="0"/>
              <a:t> just </a:t>
            </a:r>
            <a:r>
              <a:rPr lang="cs-CZ" sz="2400" dirty="0" err="1"/>
              <a:t>lovely</a:t>
            </a:r>
            <a:r>
              <a:rPr lang="cs-CZ" sz="2400" dirty="0"/>
              <a:t> </a:t>
            </a:r>
            <a:r>
              <a:rPr lang="cs-CZ" sz="2400" dirty="0" err="1"/>
              <a:t>time</a:t>
            </a:r>
            <a:r>
              <a:rPr lang="cs-CZ" sz="2400" dirty="0" smtClean="0"/>
              <a:t>.</a:t>
            </a:r>
          </a:p>
          <a:p>
            <a:r>
              <a:rPr lang="cs-CZ" sz="2400" dirty="0" err="1" smtClean="0"/>
              <a:t>The</a:t>
            </a:r>
            <a:r>
              <a:rPr lang="cs-CZ" sz="2400" dirty="0" smtClean="0"/>
              <a:t> </a:t>
            </a:r>
            <a:r>
              <a:rPr lang="cs-CZ" sz="2400" dirty="0" err="1" smtClean="0"/>
              <a:t>colours</a:t>
            </a:r>
            <a:r>
              <a:rPr lang="cs-CZ" sz="2400" dirty="0" smtClean="0"/>
              <a:t> are </a:t>
            </a:r>
            <a:r>
              <a:rPr lang="cs-CZ" sz="2400" dirty="0" err="1" smtClean="0"/>
              <a:t>fantastic</a:t>
            </a:r>
            <a:r>
              <a:rPr lang="cs-CZ" sz="2400" dirty="0" smtClean="0"/>
              <a:t>! </a:t>
            </a:r>
          </a:p>
          <a:p>
            <a:r>
              <a:rPr lang="cs-CZ" sz="2400" dirty="0" err="1"/>
              <a:t>We</a:t>
            </a:r>
            <a:r>
              <a:rPr lang="cs-CZ" sz="2400" dirty="0"/>
              <a:t> </a:t>
            </a:r>
            <a:r>
              <a:rPr lang="cs-CZ" sz="2400" dirty="0" err="1"/>
              <a:t>can</a:t>
            </a:r>
            <a:r>
              <a:rPr lang="cs-CZ" sz="2400" dirty="0"/>
              <a:t> </a:t>
            </a:r>
            <a:r>
              <a:rPr lang="cs-CZ" sz="2400" dirty="0" err="1"/>
              <a:t>swim</a:t>
            </a:r>
            <a:r>
              <a:rPr lang="cs-CZ" sz="2400" dirty="0"/>
              <a:t> and </a:t>
            </a:r>
            <a:r>
              <a:rPr lang="cs-CZ" sz="2400" dirty="0" err="1"/>
              <a:t>ride</a:t>
            </a:r>
            <a:r>
              <a:rPr lang="cs-CZ" sz="2400" dirty="0"/>
              <a:t> a bike. </a:t>
            </a:r>
          </a:p>
          <a:p>
            <a:r>
              <a:rPr lang="cs-CZ" sz="2400" dirty="0" err="1" smtClean="0"/>
              <a:t>The</a:t>
            </a:r>
            <a:r>
              <a:rPr lang="cs-CZ" sz="2400" dirty="0" smtClean="0"/>
              <a:t> </a:t>
            </a:r>
            <a:r>
              <a:rPr lang="cs-CZ" sz="2400" dirty="0" err="1" smtClean="0"/>
              <a:t>time</a:t>
            </a:r>
            <a:r>
              <a:rPr lang="cs-CZ" sz="2400" dirty="0" smtClean="0"/>
              <a:t> </a:t>
            </a:r>
            <a:r>
              <a:rPr lang="cs-CZ" sz="2400" dirty="0" err="1" smtClean="0"/>
              <a:t>is</a:t>
            </a:r>
            <a:r>
              <a:rPr lang="cs-CZ" sz="2400" dirty="0" smtClean="0"/>
              <a:t> so </a:t>
            </a:r>
            <a:r>
              <a:rPr lang="cs-CZ" sz="2400" dirty="0" err="1" smtClean="0"/>
              <a:t>bright</a:t>
            </a:r>
            <a:r>
              <a:rPr lang="cs-CZ" sz="2400" dirty="0" smtClean="0"/>
              <a:t>! </a:t>
            </a:r>
            <a:endParaRPr lang="cs-CZ" sz="2400" b="1" dirty="0" smtClean="0"/>
          </a:p>
          <a:p>
            <a:r>
              <a:rPr lang="cs-CZ" sz="2400" dirty="0" err="1"/>
              <a:t>Summer</a:t>
            </a:r>
            <a:r>
              <a:rPr lang="cs-CZ" sz="2400" dirty="0"/>
              <a:t> </a:t>
            </a:r>
            <a:r>
              <a:rPr lang="cs-CZ" sz="2400" dirty="0" err="1"/>
              <a:t>days</a:t>
            </a:r>
            <a:r>
              <a:rPr lang="cs-CZ" sz="2400" dirty="0"/>
              <a:t> are </a:t>
            </a:r>
            <a:r>
              <a:rPr lang="cs-CZ" sz="2400" dirty="0" err="1"/>
              <a:t>warm</a:t>
            </a:r>
            <a:r>
              <a:rPr lang="cs-CZ" sz="2400" dirty="0"/>
              <a:t> and long.</a:t>
            </a:r>
          </a:p>
          <a:p>
            <a:endParaRPr lang="cs-CZ" dirty="0"/>
          </a:p>
          <a:p>
            <a:endParaRPr lang="cs-CZ" dirty="0" smtClean="0"/>
          </a:p>
          <a:p>
            <a:endParaRPr lang="cs-CZ" sz="2400" b="1" dirty="0" smtClean="0"/>
          </a:p>
          <a:p>
            <a:endParaRPr lang="cs-CZ" dirty="0"/>
          </a:p>
          <a:p>
            <a:endParaRPr lang="cs-CZ" dirty="0"/>
          </a:p>
        </p:txBody>
      </p:sp>
    </p:spTree>
    <p:extLst>
      <p:ext uri="{BB962C8B-B14F-4D97-AF65-F5344CB8AC3E}">
        <p14:creationId xmlns:p14="http://schemas.microsoft.com/office/powerpoint/2010/main" val="130759693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ovéPole 2"/>
          <p:cNvSpPr txBox="1"/>
          <p:nvPr/>
        </p:nvSpPr>
        <p:spPr>
          <a:xfrm>
            <a:off x="539552" y="620688"/>
            <a:ext cx="8064896" cy="6586418"/>
          </a:xfrm>
          <a:prstGeom prst="rect">
            <a:avLst/>
          </a:prstGeom>
          <a:noFill/>
        </p:spPr>
        <p:txBody>
          <a:bodyPr wrap="square" rtlCol="0">
            <a:spAutoFit/>
          </a:bodyPr>
          <a:lstStyle/>
          <a:p>
            <a:r>
              <a:rPr lang="cs-CZ" sz="2800" dirty="0" err="1" smtClean="0"/>
              <a:t>Who</a:t>
            </a:r>
            <a:r>
              <a:rPr lang="cs-CZ" sz="2800" dirty="0" smtClean="0"/>
              <a:t> </a:t>
            </a:r>
            <a:r>
              <a:rPr lang="cs-CZ" sz="2800" dirty="0" err="1" smtClean="0"/>
              <a:t>said</a:t>
            </a:r>
            <a:r>
              <a:rPr lang="cs-CZ" sz="2800" dirty="0" smtClean="0"/>
              <a:t> </a:t>
            </a:r>
            <a:r>
              <a:rPr lang="cs-CZ" sz="2800" dirty="0" err="1" smtClean="0"/>
              <a:t>that</a:t>
            </a:r>
            <a:r>
              <a:rPr lang="cs-CZ" sz="2800" dirty="0" smtClean="0"/>
              <a:t>? </a:t>
            </a:r>
            <a:r>
              <a:rPr lang="cs-CZ" sz="2800" dirty="0" err="1" smtClean="0"/>
              <a:t>Write</a:t>
            </a:r>
            <a:r>
              <a:rPr lang="cs-CZ" sz="2800" dirty="0" smtClean="0"/>
              <a:t> Alice, James, Mark </a:t>
            </a:r>
            <a:r>
              <a:rPr lang="cs-CZ" sz="2800" dirty="0" err="1" smtClean="0"/>
              <a:t>or</a:t>
            </a:r>
            <a:r>
              <a:rPr lang="cs-CZ" sz="2800" dirty="0" smtClean="0"/>
              <a:t> Kate - </a:t>
            </a:r>
            <a:r>
              <a:rPr lang="cs-CZ" sz="2800" dirty="0" smtClean="0">
                <a:solidFill>
                  <a:srgbClr val="FF0000"/>
                </a:solidFill>
              </a:rPr>
              <a:t>řešení</a:t>
            </a:r>
          </a:p>
          <a:p>
            <a:endParaRPr lang="cs-CZ" dirty="0" smtClean="0"/>
          </a:p>
          <a:p>
            <a:endParaRPr lang="cs-CZ" dirty="0"/>
          </a:p>
          <a:p>
            <a:endParaRPr lang="cs-CZ" dirty="0"/>
          </a:p>
          <a:p>
            <a:r>
              <a:rPr lang="cs-CZ" sz="2400" dirty="0" err="1" smtClean="0"/>
              <a:t>The</a:t>
            </a:r>
            <a:r>
              <a:rPr lang="cs-CZ" sz="2400" dirty="0" smtClean="0"/>
              <a:t> air </a:t>
            </a:r>
            <a:r>
              <a:rPr lang="cs-CZ" sz="2400" dirty="0" err="1" smtClean="0"/>
              <a:t>is</a:t>
            </a:r>
            <a:r>
              <a:rPr lang="cs-CZ" sz="2400" dirty="0" smtClean="0"/>
              <a:t> </a:t>
            </a:r>
            <a:r>
              <a:rPr lang="cs-CZ" sz="2400" dirty="0" err="1" smtClean="0"/>
              <a:t>fresh</a:t>
            </a:r>
            <a:r>
              <a:rPr lang="cs-CZ" sz="2400" dirty="0" smtClean="0"/>
              <a:t>.  </a:t>
            </a:r>
            <a:r>
              <a:rPr lang="cs-CZ" sz="2400" dirty="0" smtClean="0">
                <a:solidFill>
                  <a:srgbClr val="FF0000"/>
                </a:solidFill>
              </a:rPr>
              <a:t>Alice</a:t>
            </a:r>
          </a:p>
          <a:p>
            <a:r>
              <a:rPr lang="cs-CZ" sz="2400" dirty="0" err="1" smtClean="0"/>
              <a:t>Everything</a:t>
            </a:r>
            <a:r>
              <a:rPr lang="cs-CZ" sz="2400" dirty="0" smtClean="0"/>
              <a:t> </a:t>
            </a:r>
            <a:r>
              <a:rPr lang="cs-CZ" sz="2400" dirty="0" err="1" smtClean="0"/>
              <a:t>is</a:t>
            </a:r>
            <a:r>
              <a:rPr lang="cs-CZ" sz="2400" dirty="0" smtClean="0"/>
              <a:t> green. </a:t>
            </a:r>
            <a:r>
              <a:rPr lang="cs-CZ" sz="2400" dirty="0" smtClean="0">
                <a:solidFill>
                  <a:srgbClr val="FF0000"/>
                </a:solidFill>
              </a:rPr>
              <a:t>James</a:t>
            </a:r>
          </a:p>
          <a:p>
            <a:r>
              <a:rPr lang="cs-CZ" sz="2400" dirty="0" err="1" smtClean="0"/>
              <a:t>Days</a:t>
            </a:r>
            <a:r>
              <a:rPr lang="cs-CZ" sz="2400" dirty="0" smtClean="0"/>
              <a:t> </a:t>
            </a:r>
            <a:r>
              <a:rPr lang="cs-CZ" sz="2400" dirty="0"/>
              <a:t>are </a:t>
            </a:r>
            <a:r>
              <a:rPr lang="cs-CZ" sz="2400" dirty="0" err="1"/>
              <a:t>longer</a:t>
            </a:r>
            <a:r>
              <a:rPr lang="cs-CZ" sz="2400" dirty="0"/>
              <a:t> and </a:t>
            </a:r>
            <a:r>
              <a:rPr lang="cs-CZ" sz="2400" dirty="0" err="1"/>
              <a:t>warmer</a:t>
            </a:r>
            <a:r>
              <a:rPr lang="cs-CZ" sz="2400" dirty="0" smtClean="0"/>
              <a:t>. </a:t>
            </a:r>
            <a:r>
              <a:rPr lang="cs-CZ" sz="2400" dirty="0" smtClean="0">
                <a:solidFill>
                  <a:srgbClr val="FF0000"/>
                </a:solidFill>
              </a:rPr>
              <a:t>Alice</a:t>
            </a:r>
            <a:endParaRPr lang="cs-CZ" sz="2400" dirty="0">
              <a:solidFill>
                <a:srgbClr val="FF0000"/>
              </a:solidFill>
            </a:endParaRPr>
          </a:p>
          <a:p>
            <a:r>
              <a:rPr lang="cs-CZ" sz="2400" dirty="0" err="1" smtClean="0"/>
              <a:t>Oh</a:t>
            </a:r>
            <a:r>
              <a:rPr lang="cs-CZ" sz="2400" dirty="0" smtClean="0"/>
              <a:t>, I </a:t>
            </a:r>
            <a:r>
              <a:rPr lang="cs-CZ" sz="2400" dirty="0" err="1" smtClean="0"/>
              <a:t>like</a:t>
            </a:r>
            <a:r>
              <a:rPr lang="cs-CZ" sz="2400" dirty="0" smtClean="0"/>
              <a:t> </a:t>
            </a:r>
            <a:r>
              <a:rPr lang="cs-CZ" sz="2400" dirty="0" err="1" smtClean="0"/>
              <a:t>every</a:t>
            </a:r>
            <a:r>
              <a:rPr lang="cs-CZ" sz="2400" dirty="0" smtClean="0"/>
              <a:t> </a:t>
            </a:r>
            <a:r>
              <a:rPr lang="cs-CZ" sz="2400" dirty="0" err="1" smtClean="0"/>
              <a:t>seasons</a:t>
            </a:r>
            <a:r>
              <a:rPr lang="cs-CZ" sz="2400" dirty="0" smtClean="0"/>
              <a:t>… </a:t>
            </a:r>
            <a:r>
              <a:rPr lang="cs-CZ" sz="2400" dirty="0" smtClean="0">
                <a:solidFill>
                  <a:srgbClr val="FF0000"/>
                </a:solidFill>
              </a:rPr>
              <a:t>Mark</a:t>
            </a:r>
          </a:p>
          <a:p>
            <a:r>
              <a:rPr lang="cs-CZ" sz="2400" dirty="0" err="1"/>
              <a:t>It‘s</a:t>
            </a:r>
            <a:r>
              <a:rPr lang="cs-CZ" sz="2400" dirty="0"/>
              <a:t> just </a:t>
            </a:r>
            <a:r>
              <a:rPr lang="cs-CZ" sz="2400" dirty="0" err="1"/>
              <a:t>lovely</a:t>
            </a:r>
            <a:r>
              <a:rPr lang="cs-CZ" sz="2400" dirty="0"/>
              <a:t> </a:t>
            </a:r>
            <a:r>
              <a:rPr lang="cs-CZ" sz="2400" dirty="0" err="1"/>
              <a:t>time</a:t>
            </a:r>
            <a:r>
              <a:rPr lang="cs-CZ" sz="2400" dirty="0" smtClean="0"/>
              <a:t>. </a:t>
            </a:r>
            <a:r>
              <a:rPr lang="cs-CZ" sz="2400" dirty="0" smtClean="0">
                <a:solidFill>
                  <a:srgbClr val="FF0000"/>
                </a:solidFill>
              </a:rPr>
              <a:t>James</a:t>
            </a:r>
          </a:p>
          <a:p>
            <a:r>
              <a:rPr lang="cs-CZ" sz="2400" dirty="0" err="1" smtClean="0"/>
              <a:t>The</a:t>
            </a:r>
            <a:r>
              <a:rPr lang="cs-CZ" sz="2400" dirty="0" smtClean="0"/>
              <a:t> </a:t>
            </a:r>
            <a:r>
              <a:rPr lang="cs-CZ" sz="2400" dirty="0" err="1" smtClean="0"/>
              <a:t>colours</a:t>
            </a:r>
            <a:r>
              <a:rPr lang="cs-CZ" sz="2400" dirty="0" smtClean="0"/>
              <a:t> are </a:t>
            </a:r>
            <a:r>
              <a:rPr lang="cs-CZ" sz="2400" dirty="0" err="1" smtClean="0"/>
              <a:t>fantastic</a:t>
            </a:r>
            <a:r>
              <a:rPr lang="cs-CZ" sz="2400" dirty="0" smtClean="0"/>
              <a:t>! </a:t>
            </a:r>
            <a:r>
              <a:rPr lang="cs-CZ" sz="2400" dirty="0" smtClean="0">
                <a:solidFill>
                  <a:srgbClr val="FF0000"/>
                </a:solidFill>
              </a:rPr>
              <a:t>Mark</a:t>
            </a:r>
          </a:p>
          <a:p>
            <a:r>
              <a:rPr lang="cs-CZ" sz="2400" dirty="0" err="1"/>
              <a:t>We</a:t>
            </a:r>
            <a:r>
              <a:rPr lang="cs-CZ" sz="2400" dirty="0"/>
              <a:t> </a:t>
            </a:r>
            <a:r>
              <a:rPr lang="cs-CZ" sz="2400" dirty="0" err="1"/>
              <a:t>can</a:t>
            </a:r>
            <a:r>
              <a:rPr lang="cs-CZ" sz="2400" dirty="0"/>
              <a:t> </a:t>
            </a:r>
            <a:r>
              <a:rPr lang="cs-CZ" sz="2400" dirty="0" err="1"/>
              <a:t>swim</a:t>
            </a:r>
            <a:r>
              <a:rPr lang="cs-CZ" sz="2400" dirty="0"/>
              <a:t> and </a:t>
            </a:r>
            <a:r>
              <a:rPr lang="cs-CZ" sz="2400" dirty="0" err="1"/>
              <a:t>ride</a:t>
            </a:r>
            <a:r>
              <a:rPr lang="cs-CZ" sz="2400" dirty="0"/>
              <a:t> a bike. </a:t>
            </a:r>
            <a:r>
              <a:rPr lang="cs-CZ" sz="2400" dirty="0" smtClean="0">
                <a:solidFill>
                  <a:srgbClr val="FF0000"/>
                </a:solidFill>
              </a:rPr>
              <a:t>James</a:t>
            </a:r>
            <a:endParaRPr lang="cs-CZ" sz="2400" dirty="0">
              <a:solidFill>
                <a:srgbClr val="FF0000"/>
              </a:solidFill>
            </a:endParaRPr>
          </a:p>
          <a:p>
            <a:r>
              <a:rPr lang="cs-CZ" sz="2400" dirty="0" err="1" smtClean="0"/>
              <a:t>The</a:t>
            </a:r>
            <a:r>
              <a:rPr lang="cs-CZ" sz="2400" dirty="0" smtClean="0"/>
              <a:t> </a:t>
            </a:r>
            <a:r>
              <a:rPr lang="cs-CZ" sz="2400" dirty="0" err="1" smtClean="0"/>
              <a:t>time</a:t>
            </a:r>
            <a:r>
              <a:rPr lang="cs-CZ" sz="2400" dirty="0" smtClean="0"/>
              <a:t> </a:t>
            </a:r>
            <a:r>
              <a:rPr lang="cs-CZ" sz="2400" dirty="0" err="1" smtClean="0"/>
              <a:t>is</a:t>
            </a:r>
            <a:r>
              <a:rPr lang="cs-CZ" sz="2400" dirty="0" smtClean="0"/>
              <a:t> so </a:t>
            </a:r>
            <a:r>
              <a:rPr lang="cs-CZ" sz="2400" dirty="0" err="1" smtClean="0"/>
              <a:t>bright</a:t>
            </a:r>
            <a:r>
              <a:rPr lang="cs-CZ" sz="2400" dirty="0" smtClean="0"/>
              <a:t>! </a:t>
            </a:r>
            <a:r>
              <a:rPr lang="cs-CZ" sz="2400" dirty="0" smtClean="0">
                <a:solidFill>
                  <a:srgbClr val="FF0000"/>
                </a:solidFill>
              </a:rPr>
              <a:t>Kate</a:t>
            </a:r>
            <a:endParaRPr lang="cs-CZ" sz="2400" b="1" dirty="0" smtClean="0">
              <a:solidFill>
                <a:srgbClr val="FF0000"/>
              </a:solidFill>
            </a:endParaRPr>
          </a:p>
          <a:p>
            <a:r>
              <a:rPr lang="cs-CZ" sz="2400" dirty="0" err="1"/>
              <a:t>Summer</a:t>
            </a:r>
            <a:r>
              <a:rPr lang="cs-CZ" sz="2400" dirty="0"/>
              <a:t> </a:t>
            </a:r>
            <a:r>
              <a:rPr lang="cs-CZ" sz="2400" dirty="0" err="1"/>
              <a:t>days</a:t>
            </a:r>
            <a:r>
              <a:rPr lang="cs-CZ" sz="2400" dirty="0"/>
              <a:t> are </a:t>
            </a:r>
            <a:r>
              <a:rPr lang="cs-CZ" sz="2400" dirty="0" err="1"/>
              <a:t>warm</a:t>
            </a:r>
            <a:r>
              <a:rPr lang="cs-CZ" sz="2400" dirty="0"/>
              <a:t> and long</a:t>
            </a:r>
            <a:r>
              <a:rPr lang="cs-CZ" sz="2400" dirty="0" smtClean="0"/>
              <a:t>. </a:t>
            </a:r>
            <a:r>
              <a:rPr lang="cs-CZ" sz="2400" dirty="0" smtClean="0">
                <a:solidFill>
                  <a:srgbClr val="FF0000"/>
                </a:solidFill>
              </a:rPr>
              <a:t>James</a:t>
            </a:r>
            <a:r>
              <a:rPr lang="cs-CZ" sz="2400" dirty="0" smtClean="0"/>
              <a:t> </a:t>
            </a:r>
            <a:endParaRPr lang="cs-CZ" sz="2400" dirty="0"/>
          </a:p>
          <a:p>
            <a:endParaRPr lang="cs-CZ" dirty="0"/>
          </a:p>
          <a:p>
            <a:endParaRPr lang="cs-CZ" dirty="0" smtClean="0"/>
          </a:p>
          <a:p>
            <a:endParaRPr lang="cs-CZ" sz="2400" b="1" dirty="0" smtClean="0"/>
          </a:p>
          <a:p>
            <a:endParaRPr lang="cs-CZ" dirty="0"/>
          </a:p>
          <a:p>
            <a:endParaRPr lang="cs-CZ" dirty="0"/>
          </a:p>
        </p:txBody>
      </p:sp>
    </p:spTree>
    <p:extLst>
      <p:ext uri="{BB962C8B-B14F-4D97-AF65-F5344CB8AC3E}">
        <p14:creationId xmlns:p14="http://schemas.microsoft.com/office/powerpoint/2010/main" val="429346445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ctrTitle"/>
          </p:nvPr>
        </p:nvSpPr>
        <p:spPr>
          <a:xfrm>
            <a:off x="685800" y="404664"/>
            <a:ext cx="7772400" cy="5832647"/>
          </a:xfrm>
        </p:spPr>
        <p:txBody>
          <a:bodyPr>
            <a:normAutofit fontScale="90000"/>
          </a:bodyPr>
          <a:lstStyle/>
          <a:p>
            <a:r>
              <a:rPr lang="cs-CZ" sz="3200" dirty="0" smtClean="0">
                <a:latin typeface="Times New Roman" pitchFamily="18" charset="0"/>
                <a:cs typeface="Times New Roman" pitchFamily="18" charset="0"/>
              </a:rPr>
              <a:t/>
            </a:r>
            <a:br>
              <a:rPr lang="cs-CZ" sz="3200" dirty="0" smtClean="0">
                <a:latin typeface="Times New Roman" pitchFamily="18" charset="0"/>
                <a:cs typeface="Times New Roman" pitchFamily="18" charset="0"/>
              </a:rPr>
            </a:br>
            <a:r>
              <a:rPr lang="cs-CZ" sz="3200" dirty="0">
                <a:latin typeface="Times New Roman" pitchFamily="18" charset="0"/>
                <a:cs typeface="Times New Roman" pitchFamily="18" charset="0"/>
              </a:rPr>
              <a:t/>
            </a:r>
            <a:br>
              <a:rPr lang="cs-CZ" sz="3200" dirty="0">
                <a:latin typeface="Times New Roman" pitchFamily="18" charset="0"/>
                <a:cs typeface="Times New Roman" pitchFamily="18" charset="0"/>
              </a:rPr>
            </a:br>
            <a:r>
              <a:rPr lang="cs-CZ" sz="3200" dirty="0" err="1" smtClean="0">
                <a:latin typeface="Times New Roman" pitchFamily="18" charset="0"/>
                <a:cs typeface="Times New Roman" pitchFamily="18" charset="0"/>
              </a:rPr>
              <a:t>Answer</a:t>
            </a:r>
            <a:r>
              <a:rPr lang="cs-CZ" sz="3200" dirty="0" smtClean="0">
                <a:latin typeface="Times New Roman" pitchFamily="18" charset="0"/>
                <a:cs typeface="Times New Roman" pitchFamily="18" charset="0"/>
              </a:rPr>
              <a:t> these </a:t>
            </a:r>
            <a:r>
              <a:rPr lang="cs-CZ" sz="3200" dirty="0" err="1" smtClean="0">
                <a:latin typeface="Times New Roman" pitchFamily="18" charset="0"/>
                <a:cs typeface="Times New Roman" pitchFamily="18" charset="0"/>
              </a:rPr>
              <a:t>questions</a:t>
            </a:r>
            <a:r>
              <a:rPr lang="cs-CZ" sz="3200" dirty="0" smtClean="0">
                <a:latin typeface="Times New Roman" pitchFamily="18" charset="0"/>
                <a:cs typeface="Times New Roman" pitchFamily="18" charset="0"/>
              </a:rPr>
              <a:t>:</a:t>
            </a:r>
            <a:br>
              <a:rPr lang="cs-CZ" sz="3200" dirty="0" smtClean="0">
                <a:latin typeface="Times New Roman" pitchFamily="18" charset="0"/>
                <a:cs typeface="Times New Roman" pitchFamily="18" charset="0"/>
              </a:rPr>
            </a:br>
            <a:r>
              <a:rPr lang="cs-CZ" sz="3200" dirty="0">
                <a:latin typeface="Times New Roman" pitchFamily="18" charset="0"/>
                <a:cs typeface="Times New Roman" pitchFamily="18" charset="0"/>
              </a:rPr>
              <a:t/>
            </a:r>
            <a:br>
              <a:rPr lang="cs-CZ" sz="3200" dirty="0">
                <a:latin typeface="Times New Roman" pitchFamily="18" charset="0"/>
                <a:cs typeface="Times New Roman" pitchFamily="18" charset="0"/>
              </a:rPr>
            </a:br>
            <a:r>
              <a:rPr lang="cs-CZ" sz="3200" dirty="0" smtClean="0">
                <a:latin typeface="Times New Roman" pitchFamily="18" charset="0"/>
                <a:cs typeface="Times New Roman" pitchFamily="18" charset="0"/>
              </a:rPr>
              <a:t/>
            </a:r>
            <a:br>
              <a:rPr lang="cs-CZ" sz="3200" dirty="0" smtClean="0">
                <a:latin typeface="Times New Roman" pitchFamily="18" charset="0"/>
                <a:cs typeface="Times New Roman" pitchFamily="18" charset="0"/>
              </a:rPr>
            </a:br>
            <a:r>
              <a:rPr lang="cs-CZ" sz="2800" dirty="0" err="1" smtClean="0">
                <a:latin typeface="Times New Roman" pitchFamily="18" charset="0"/>
                <a:cs typeface="Times New Roman" pitchFamily="18" charset="0"/>
              </a:rPr>
              <a:t>What‘s</a:t>
            </a:r>
            <a:r>
              <a:rPr lang="cs-CZ" sz="2800" dirty="0" smtClean="0">
                <a:latin typeface="Times New Roman" pitchFamily="18" charset="0"/>
                <a:cs typeface="Times New Roman" pitchFamily="18" charset="0"/>
              </a:rPr>
              <a:t> </a:t>
            </a:r>
            <a:r>
              <a:rPr lang="cs-CZ" sz="2800" dirty="0" err="1" smtClean="0">
                <a:latin typeface="Times New Roman" pitchFamily="18" charset="0"/>
                <a:cs typeface="Times New Roman" pitchFamily="18" charset="0"/>
              </a:rPr>
              <a:t>your</a:t>
            </a:r>
            <a:r>
              <a:rPr lang="cs-CZ" sz="2800" dirty="0" smtClean="0">
                <a:latin typeface="Times New Roman" pitchFamily="18" charset="0"/>
                <a:cs typeface="Times New Roman" pitchFamily="18" charset="0"/>
              </a:rPr>
              <a:t> </a:t>
            </a:r>
            <a:r>
              <a:rPr lang="cs-CZ" sz="2800" dirty="0" err="1" smtClean="0">
                <a:latin typeface="Times New Roman" pitchFamily="18" charset="0"/>
                <a:cs typeface="Times New Roman" pitchFamily="18" charset="0"/>
              </a:rPr>
              <a:t>favourite</a:t>
            </a:r>
            <a:r>
              <a:rPr lang="cs-CZ" sz="2800" dirty="0" smtClean="0">
                <a:latin typeface="Times New Roman" pitchFamily="18" charset="0"/>
                <a:cs typeface="Times New Roman" pitchFamily="18" charset="0"/>
              </a:rPr>
              <a:t> </a:t>
            </a:r>
            <a:r>
              <a:rPr lang="cs-CZ" sz="2800" dirty="0" err="1" smtClean="0">
                <a:latin typeface="Times New Roman" pitchFamily="18" charset="0"/>
                <a:cs typeface="Times New Roman" pitchFamily="18" charset="0"/>
              </a:rPr>
              <a:t>season</a:t>
            </a:r>
            <a:r>
              <a:rPr lang="cs-CZ" sz="2800" dirty="0" smtClean="0">
                <a:latin typeface="Times New Roman" pitchFamily="18" charset="0"/>
                <a:cs typeface="Times New Roman" pitchFamily="18" charset="0"/>
              </a:rPr>
              <a:t>?</a:t>
            </a:r>
            <a:br>
              <a:rPr lang="cs-CZ" sz="2800" dirty="0" smtClean="0">
                <a:latin typeface="Times New Roman" pitchFamily="18" charset="0"/>
                <a:cs typeface="Times New Roman" pitchFamily="18" charset="0"/>
              </a:rPr>
            </a:br>
            <a:r>
              <a:rPr lang="cs-CZ" sz="2800" dirty="0" smtClean="0">
                <a:latin typeface="Times New Roman" pitchFamily="18" charset="0"/>
                <a:cs typeface="Times New Roman" pitchFamily="18" charset="0"/>
              </a:rPr>
              <a:t>Do </a:t>
            </a:r>
            <a:r>
              <a:rPr lang="cs-CZ" sz="2800" dirty="0" err="1" smtClean="0">
                <a:latin typeface="Times New Roman" pitchFamily="18" charset="0"/>
                <a:cs typeface="Times New Roman" pitchFamily="18" charset="0"/>
              </a:rPr>
              <a:t>you</a:t>
            </a:r>
            <a:r>
              <a:rPr lang="cs-CZ" sz="2800" dirty="0" smtClean="0">
                <a:latin typeface="Times New Roman" pitchFamily="18" charset="0"/>
                <a:cs typeface="Times New Roman" pitchFamily="18" charset="0"/>
              </a:rPr>
              <a:t> </a:t>
            </a:r>
            <a:r>
              <a:rPr lang="cs-CZ" sz="2800" dirty="0" err="1" smtClean="0">
                <a:latin typeface="Times New Roman" pitchFamily="18" charset="0"/>
                <a:cs typeface="Times New Roman" pitchFamily="18" charset="0"/>
              </a:rPr>
              <a:t>like</a:t>
            </a:r>
            <a:r>
              <a:rPr lang="cs-CZ" sz="2800" dirty="0" smtClean="0">
                <a:latin typeface="Times New Roman" pitchFamily="18" charset="0"/>
                <a:cs typeface="Times New Roman" pitchFamily="18" charset="0"/>
              </a:rPr>
              <a:t> </a:t>
            </a:r>
            <a:r>
              <a:rPr lang="cs-CZ" sz="2800" dirty="0" err="1" smtClean="0">
                <a:latin typeface="Times New Roman" pitchFamily="18" charset="0"/>
                <a:cs typeface="Times New Roman" pitchFamily="18" charset="0"/>
              </a:rPr>
              <a:t>rainy</a:t>
            </a:r>
            <a:r>
              <a:rPr lang="cs-CZ" sz="2800" dirty="0" smtClean="0">
                <a:latin typeface="Times New Roman" pitchFamily="18" charset="0"/>
                <a:cs typeface="Times New Roman" pitchFamily="18" charset="0"/>
              </a:rPr>
              <a:t> </a:t>
            </a:r>
            <a:r>
              <a:rPr lang="cs-CZ" sz="2800" dirty="0" err="1" smtClean="0">
                <a:latin typeface="Times New Roman" pitchFamily="18" charset="0"/>
                <a:cs typeface="Times New Roman" pitchFamily="18" charset="0"/>
              </a:rPr>
              <a:t>days</a:t>
            </a:r>
            <a:r>
              <a:rPr lang="cs-CZ" sz="2800" dirty="0" smtClean="0">
                <a:latin typeface="Times New Roman" pitchFamily="18" charset="0"/>
                <a:cs typeface="Times New Roman" pitchFamily="18" charset="0"/>
              </a:rPr>
              <a:t>?</a:t>
            </a:r>
            <a:br>
              <a:rPr lang="cs-CZ" sz="2800" dirty="0" smtClean="0">
                <a:latin typeface="Times New Roman" pitchFamily="18" charset="0"/>
                <a:cs typeface="Times New Roman" pitchFamily="18" charset="0"/>
              </a:rPr>
            </a:br>
            <a:r>
              <a:rPr lang="cs-CZ" sz="2800" dirty="0" err="1" smtClean="0">
                <a:latin typeface="Times New Roman" pitchFamily="18" charset="0"/>
                <a:cs typeface="Times New Roman" pitchFamily="18" charset="0"/>
              </a:rPr>
              <a:t>When</a:t>
            </a:r>
            <a:r>
              <a:rPr lang="cs-CZ" sz="2800" dirty="0" smtClean="0">
                <a:latin typeface="Times New Roman" pitchFamily="18" charset="0"/>
                <a:cs typeface="Times New Roman" pitchFamily="18" charset="0"/>
              </a:rPr>
              <a:t> are </a:t>
            </a:r>
            <a:r>
              <a:rPr lang="cs-CZ" sz="2800" dirty="0" err="1" smtClean="0">
                <a:latin typeface="Times New Roman" pitchFamily="18" charset="0"/>
                <a:cs typeface="Times New Roman" pitchFamily="18" charset="0"/>
              </a:rPr>
              <a:t>the</a:t>
            </a:r>
            <a:r>
              <a:rPr lang="cs-CZ" sz="2800" dirty="0" smtClean="0">
                <a:latin typeface="Times New Roman" pitchFamily="18" charset="0"/>
                <a:cs typeface="Times New Roman" pitchFamily="18" charset="0"/>
              </a:rPr>
              <a:t> </a:t>
            </a:r>
            <a:r>
              <a:rPr lang="cs-CZ" sz="2800" dirty="0" err="1" smtClean="0">
                <a:latin typeface="Times New Roman" pitchFamily="18" charset="0"/>
                <a:cs typeface="Times New Roman" pitchFamily="18" charset="0"/>
              </a:rPr>
              <a:t>longest</a:t>
            </a:r>
            <a:r>
              <a:rPr lang="cs-CZ" sz="2800" dirty="0" smtClean="0">
                <a:latin typeface="Times New Roman" pitchFamily="18" charset="0"/>
                <a:cs typeface="Times New Roman" pitchFamily="18" charset="0"/>
              </a:rPr>
              <a:t> </a:t>
            </a:r>
            <a:r>
              <a:rPr lang="cs-CZ" sz="2800" dirty="0" err="1" smtClean="0">
                <a:latin typeface="Times New Roman" pitchFamily="18" charset="0"/>
                <a:cs typeface="Times New Roman" pitchFamily="18" charset="0"/>
              </a:rPr>
              <a:t>days</a:t>
            </a:r>
            <a:r>
              <a:rPr lang="cs-CZ" sz="2800" dirty="0" smtClean="0">
                <a:latin typeface="Times New Roman" pitchFamily="18" charset="0"/>
                <a:cs typeface="Times New Roman" pitchFamily="18" charset="0"/>
              </a:rPr>
              <a:t>?</a:t>
            </a:r>
            <a:br>
              <a:rPr lang="cs-CZ" sz="2800" dirty="0" smtClean="0">
                <a:latin typeface="Times New Roman" pitchFamily="18" charset="0"/>
                <a:cs typeface="Times New Roman" pitchFamily="18" charset="0"/>
              </a:rPr>
            </a:br>
            <a:r>
              <a:rPr lang="cs-CZ" sz="2800" dirty="0" err="1" smtClean="0">
                <a:latin typeface="Times New Roman" pitchFamily="18" charset="0"/>
                <a:cs typeface="Times New Roman" pitchFamily="18" charset="0"/>
              </a:rPr>
              <a:t>When</a:t>
            </a:r>
            <a:r>
              <a:rPr lang="cs-CZ" sz="2800" dirty="0" smtClean="0">
                <a:latin typeface="Times New Roman" pitchFamily="18" charset="0"/>
                <a:cs typeface="Times New Roman" pitchFamily="18" charset="0"/>
              </a:rPr>
              <a:t> are </a:t>
            </a:r>
            <a:r>
              <a:rPr lang="cs-CZ" sz="2800" dirty="0" err="1" smtClean="0">
                <a:latin typeface="Times New Roman" pitchFamily="18" charset="0"/>
                <a:cs typeface="Times New Roman" pitchFamily="18" charset="0"/>
              </a:rPr>
              <a:t>the</a:t>
            </a:r>
            <a:r>
              <a:rPr lang="cs-CZ" sz="2800" dirty="0" smtClean="0">
                <a:latin typeface="Times New Roman" pitchFamily="18" charset="0"/>
                <a:cs typeface="Times New Roman" pitchFamily="18" charset="0"/>
              </a:rPr>
              <a:t> </a:t>
            </a:r>
            <a:r>
              <a:rPr lang="cs-CZ" sz="2800" dirty="0" err="1" smtClean="0">
                <a:latin typeface="Times New Roman" pitchFamily="18" charset="0"/>
                <a:cs typeface="Times New Roman" pitchFamily="18" charset="0"/>
              </a:rPr>
              <a:t>shortest</a:t>
            </a:r>
            <a:r>
              <a:rPr lang="cs-CZ" sz="2800" dirty="0" smtClean="0">
                <a:latin typeface="Times New Roman" pitchFamily="18" charset="0"/>
                <a:cs typeface="Times New Roman" pitchFamily="18" charset="0"/>
              </a:rPr>
              <a:t> </a:t>
            </a:r>
            <a:r>
              <a:rPr lang="cs-CZ" sz="2800" dirty="0" err="1" smtClean="0">
                <a:latin typeface="Times New Roman" pitchFamily="18" charset="0"/>
                <a:cs typeface="Times New Roman" pitchFamily="18" charset="0"/>
              </a:rPr>
              <a:t>days</a:t>
            </a:r>
            <a:r>
              <a:rPr lang="cs-CZ" sz="2800" dirty="0" smtClean="0">
                <a:latin typeface="Times New Roman" pitchFamily="18" charset="0"/>
                <a:cs typeface="Times New Roman" pitchFamily="18" charset="0"/>
              </a:rPr>
              <a:t>?</a:t>
            </a:r>
            <a:br>
              <a:rPr lang="cs-CZ" sz="2800" dirty="0" smtClean="0">
                <a:latin typeface="Times New Roman" pitchFamily="18" charset="0"/>
                <a:cs typeface="Times New Roman" pitchFamily="18" charset="0"/>
              </a:rPr>
            </a:br>
            <a:r>
              <a:rPr lang="cs-CZ" sz="2800" dirty="0" err="1" smtClean="0">
                <a:latin typeface="Times New Roman" pitchFamily="18" charset="0"/>
                <a:cs typeface="Times New Roman" pitchFamily="18" charset="0"/>
              </a:rPr>
              <a:t>When</a:t>
            </a:r>
            <a:r>
              <a:rPr lang="cs-CZ" sz="2800" dirty="0" smtClean="0">
                <a:latin typeface="Times New Roman" pitchFamily="18" charset="0"/>
                <a:cs typeface="Times New Roman" pitchFamily="18" charset="0"/>
              </a:rPr>
              <a:t> </a:t>
            </a:r>
            <a:r>
              <a:rPr lang="cs-CZ" sz="2800" dirty="0" err="1" smtClean="0">
                <a:latin typeface="Times New Roman" pitchFamily="18" charset="0"/>
                <a:cs typeface="Times New Roman" pitchFamily="18" charset="0"/>
              </a:rPr>
              <a:t>can</a:t>
            </a:r>
            <a:r>
              <a:rPr lang="cs-CZ" sz="2800" dirty="0" smtClean="0">
                <a:latin typeface="Times New Roman" pitchFamily="18" charset="0"/>
                <a:cs typeface="Times New Roman" pitchFamily="18" charset="0"/>
              </a:rPr>
              <a:t> </a:t>
            </a:r>
            <a:r>
              <a:rPr lang="cs-CZ" sz="2800" dirty="0" err="1" smtClean="0">
                <a:latin typeface="Times New Roman" pitchFamily="18" charset="0"/>
                <a:cs typeface="Times New Roman" pitchFamily="18" charset="0"/>
              </a:rPr>
              <a:t>people</a:t>
            </a:r>
            <a:r>
              <a:rPr lang="cs-CZ" sz="2800" dirty="0" smtClean="0">
                <a:latin typeface="Times New Roman" pitchFamily="18" charset="0"/>
                <a:cs typeface="Times New Roman" pitchFamily="18" charset="0"/>
              </a:rPr>
              <a:t> </a:t>
            </a:r>
            <a:r>
              <a:rPr lang="cs-CZ" sz="2800" dirty="0" err="1" smtClean="0">
                <a:latin typeface="Times New Roman" pitchFamily="18" charset="0"/>
                <a:cs typeface="Times New Roman" pitchFamily="18" charset="0"/>
              </a:rPr>
              <a:t>swim</a:t>
            </a:r>
            <a:r>
              <a:rPr lang="cs-CZ" sz="2800" dirty="0" smtClean="0">
                <a:latin typeface="Times New Roman" pitchFamily="18" charset="0"/>
                <a:cs typeface="Times New Roman" pitchFamily="18" charset="0"/>
              </a:rPr>
              <a:t> </a:t>
            </a:r>
            <a:r>
              <a:rPr lang="cs-CZ" sz="2800" dirty="0" err="1" smtClean="0">
                <a:latin typeface="Times New Roman" pitchFamily="18" charset="0"/>
                <a:cs typeface="Times New Roman" pitchFamily="18" charset="0"/>
              </a:rPr>
              <a:t>outside</a:t>
            </a:r>
            <a:r>
              <a:rPr lang="cs-CZ" sz="2800" dirty="0" smtClean="0">
                <a:latin typeface="Times New Roman" pitchFamily="18" charset="0"/>
                <a:cs typeface="Times New Roman" pitchFamily="18" charset="0"/>
              </a:rPr>
              <a:t>?</a:t>
            </a:r>
            <a:br>
              <a:rPr lang="cs-CZ" sz="2800" dirty="0" smtClean="0">
                <a:latin typeface="Times New Roman" pitchFamily="18" charset="0"/>
                <a:cs typeface="Times New Roman" pitchFamily="18" charset="0"/>
              </a:rPr>
            </a:br>
            <a:r>
              <a:rPr lang="cs-CZ" sz="2800" dirty="0" err="1" smtClean="0">
                <a:latin typeface="Times New Roman" pitchFamily="18" charset="0"/>
                <a:cs typeface="Times New Roman" pitchFamily="18" charset="0"/>
              </a:rPr>
              <a:t>When</a:t>
            </a:r>
            <a:r>
              <a:rPr lang="cs-CZ" sz="2800" dirty="0" smtClean="0">
                <a:latin typeface="Times New Roman" pitchFamily="18" charset="0"/>
                <a:cs typeface="Times New Roman" pitchFamily="18" charset="0"/>
              </a:rPr>
              <a:t> </a:t>
            </a:r>
            <a:r>
              <a:rPr lang="cs-CZ" sz="2800" dirty="0" err="1" smtClean="0">
                <a:latin typeface="Times New Roman" pitchFamily="18" charset="0"/>
                <a:cs typeface="Times New Roman" pitchFamily="18" charset="0"/>
              </a:rPr>
              <a:t>can</a:t>
            </a:r>
            <a:r>
              <a:rPr lang="cs-CZ" sz="2800" dirty="0" smtClean="0">
                <a:latin typeface="Times New Roman" pitchFamily="18" charset="0"/>
                <a:cs typeface="Times New Roman" pitchFamily="18" charset="0"/>
              </a:rPr>
              <a:t> </a:t>
            </a:r>
            <a:r>
              <a:rPr lang="cs-CZ" sz="2800" dirty="0" err="1" smtClean="0">
                <a:latin typeface="Times New Roman" pitchFamily="18" charset="0"/>
                <a:cs typeface="Times New Roman" pitchFamily="18" charset="0"/>
              </a:rPr>
              <a:t>people</a:t>
            </a:r>
            <a:r>
              <a:rPr lang="cs-CZ" sz="2800" dirty="0" smtClean="0">
                <a:latin typeface="Times New Roman" pitchFamily="18" charset="0"/>
                <a:cs typeface="Times New Roman" pitchFamily="18" charset="0"/>
              </a:rPr>
              <a:t> ski?</a:t>
            </a:r>
            <a:br>
              <a:rPr lang="cs-CZ" sz="2800" dirty="0" smtClean="0">
                <a:latin typeface="Times New Roman" pitchFamily="18" charset="0"/>
                <a:cs typeface="Times New Roman" pitchFamily="18" charset="0"/>
              </a:rPr>
            </a:br>
            <a:r>
              <a:rPr lang="cs-CZ" sz="2800" dirty="0" err="1" smtClean="0">
                <a:latin typeface="Times New Roman" pitchFamily="18" charset="0"/>
                <a:cs typeface="Times New Roman" pitchFamily="18" charset="0"/>
              </a:rPr>
              <a:t>What</a:t>
            </a:r>
            <a:r>
              <a:rPr lang="cs-CZ" sz="2800" dirty="0" smtClean="0">
                <a:latin typeface="Times New Roman" pitchFamily="18" charset="0"/>
                <a:cs typeface="Times New Roman" pitchFamily="18" charset="0"/>
              </a:rPr>
              <a:t> </a:t>
            </a:r>
            <a:r>
              <a:rPr lang="cs-CZ" sz="2800" dirty="0" err="1" smtClean="0">
                <a:latin typeface="Times New Roman" pitchFamily="18" charset="0"/>
                <a:cs typeface="Times New Roman" pitchFamily="18" charset="0"/>
              </a:rPr>
              <a:t>season</a:t>
            </a:r>
            <a:r>
              <a:rPr lang="cs-CZ" sz="2800" dirty="0" smtClean="0">
                <a:latin typeface="Times New Roman" pitchFamily="18" charset="0"/>
                <a:cs typeface="Times New Roman" pitchFamily="18" charset="0"/>
              </a:rPr>
              <a:t> do </a:t>
            </a:r>
            <a:r>
              <a:rPr lang="cs-CZ" sz="2800" dirty="0" err="1" smtClean="0">
                <a:latin typeface="Times New Roman" pitchFamily="18" charset="0"/>
                <a:cs typeface="Times New Roman" pitchFamily="18" charset="0"/>
              </a:rPr>
              <a:t>we</a:t>
            </a:r>
            <a:r>
              <a:rPr lang="cs-CZ" sz="2800" dirty="0" smtClean="0">
                <a:latin typeface="Times New Roman" pitchFamily="18" charset="0"/>
                <a:cs typeface="Times New Roman" pitchFamily="18" charset="0"/>
              </a:rPr>
              <a:t> </a:t>
            </a:r>
            <a:r>
              <a:rPr lang="cs-CZ" sz="2800" dirty="0" err="1" smtClean="0">
                <a:latin typeface="Times New Roman" pitchFamily="18" charset="0"/>
                <a:cs typeface="Times New Roman" pitchFamily="18" charset="0"/>
              </a:rPr>
              <a:t>wear</a:t>
            </a:r>
            <a:r>
              <a:rPr lang="cs-CZ" sz="2800" dirty="0" smtClean="0">
                <a:latin typeface="Times New Roman" pitchFamily="18" charset="0"/>
                <a:cs typeface="Times New Roman" pitchFamily="18" charset="0"/>
              </a:rPr>
              <a:t> </a:t>
            </a:r>
            <a:r>
              <a:rPr lang="cs-CZ" sz="2800" dirty="0" err="1" smtClean="0">
                <a:latin typeface="Times New Roman" pitchFamily="18" charset="0"/>
                <a:cs typeface="Times New Roman" pitchFamily="18" charset="0"/>
              </a:rPr>
              <a:t>sandals</a:t>
            </a:r>
            <a:r>
              <a:rPr lang="cs-CZ" sz="2800" dirty="0" smtClean="0">
                <a:latin typeface="Times New Roman" pitchFamily="18" charset="0"/>
                <a:cs typeface="Times New Roman" pitchFamily="18" charset="0"/>
              </a:rPr>
              <a:t>?</a:t>
            </a:r>
            <a:br>
              <a:rPr lang="cs-CZ" sz="2800" dirty="0" smtClean="0">
                <a:latin typeface="Times New Roman" pitchFamily="18" charset="0"/>
                <a:cs typeface="Times New Roman" pitchFamily="18" charset="0"/>
              </a:rPr>
            </a:br>
            <a:r>
              <a:rPr lang="cs-CZ" sz="2800" dirty="0" err="1" smtClean="0">
                <a:latin typeface="Times New Roman" pitchFamily="18" charset="0"/>
                <a:cs typeface="Times New Roman" pitchFamily="18" charset="0"/>
              </a:rPr>
              <a:t>What</a:t>
            </a:r>
            <a:r>
              <a:rPr lang="cs-CZ" sz="2800" dirty="0" smtClean="0">
                <a:latin typeface="Times New Roman" pitchFamily="18" charset="0"/>
                <a:cs typeface="Times New Roman" pitchFamily="18" charset="0"/>
              </a:rPr>
              <a:t> </a:t>
            </a:r>
            <a:r>
              <a:rPr lang="cs-CZ" sz="2800" dirty="0" err="1" smtClean="0">
                <a:latin typeface="Times New Roman" pitchFamily="18" charset="0"/>
                <a:cs typeface="Times New Roman" pitchFamily="18" charset="0"/>
              </a:rPr>
              <a:t>season</a:t>
            </a:r>
            <a:r>
              <a:rPr lang="cs-CZ" sz="2800" dirty="0" smtClean="0">
                <a:latin typeface="Times New Roman" pitchFamily="18" charset="0"/>
                <a:cs typeface="Times New Roman" pitchFamily="18" charset="0"/>
              </a:rPr>
              <a:t> do </a:t>
            </a:r>
            <a:r>
              <a:rPr lang="cs-CZ" sz="2800" dirty="0" err="1" smtClean="0">
                <a:latin typeface="Times New Roman" pitchFamily="18" charset="0"/>
                <a:cs typeface="Times New Roman" pitchFamily="18" charset="0"/>
              </a:rPr>
              <a:t>we</a:t>
            </a:r>
            <a:r>
              <a:rPr lang="cs-CZ" sz="2800" dirty="0" smtClean="0">
                <a:latin typeface="Times New Roman" pitchFamily="18" charset="0"/>
                <a:cs typeface="Times New Roman" pitchFamily="18" charset="0"/>
              </a:rPr>
              <a:t> </a:t>
            </a:r>
            <a:r>
              <a:rPr lang="cs-CZ" sz="2800" dirty="0" err="1" smtClean="0">
                <a:latin typeface="Times New Roman" pitchFamily="18" charset="0"/>
                <a:cs typeface="Times New Roman" pitchFamily="18" charset="0"/>
              </a:rPr>
              <a:t>wear</a:t>
            </a:r>
            <a:r>
              <a:rPr lang="cs-CZ" sz="2800" dirty="0" smtClean="0">
                <a:latin typeface="Times New Roman" pitchFamily="18" charset="0"/>
                <a:cs typeface="Times New Roman" pitchFamily="18" charset="0"/>
              </a:rPr>
              <a:t> </a:t>
            </a:r>
            <a:r>
              <a:rPr lang="cs-CZ" sz="2800" dirty="0" err="1" smtClean="0">
                <a:latin typeface="Times New Roman" pitchFamily="18" charset="0"/>
                <a:cs typeface="Times New Roman" pitchFamily="18" charset="0"/>
              </a:rPr>
              <a:t>gloves</a:t>
            </a:r>
            <a:r>
              <a:rPr lang="cs-CZ" sz="2800" dirty="0" smtClean="0">
                <a:latin typeface="Times New Roman" pitchFamily="18" charset="0"/>
                <a:cs typeface="Times New Roman" pitchFamily="18" charset="0"/>
              </a:rPr>
              <a:t>?</a:t>
            </a:r>
            <a:r>
              <a:rPr lang="cs-CZ" sz="2800" dirty="0">
                <a:latin typeface="Times New Roman" pitchFamily="18" charset="0"/>
                <a:cs typeface="Times New Roman" pitchFamily="18" charset="0"/>
              </a:rPr>
              <a:t/>
            </a:r>
            <a:br>
              <a:rPr lang="cs-CZ" sz="2800" dirty="0">
                <a:latin typeface="Times New Roman" pitchFamily="18" charset="0"/>
                <a:cs typeface="Times New Roman" pitchFamily="18" charset="0"/>
              </a:rPr>
            </a:br>
            <a:r>
              <a:rPr lang="cs-CZ" sz="2800" dirty="0" smtClean="0">
                <a:latin typeface="Times New Roman" pitchFamily="18" charset="0"/>
                <a:cs typeface="Times New Roman" pitchFamily="18" charset="0"/>
              </a:rPr>
              <a:t/>
            </a:r>
            <a:br>
              <a:rPr lang="cs-CZ" sz="2800" dirty="0" smtClean="0">
                <a:latin typeface="Times New Roman" pitchFamily="18" charset="0"/>
                <a:cs typeface="Times New Roman" pitchFamily="18" charset="0"/>
              </a:rPr>
            </a:br>
            <a:r>
              <a:rPr lang="cs-CZ" sz="2800" dirty="0" smtClean="0">
                <a:latin typeface="Times New Roman" pitchFamily="18" charset="0"/>
                <a:cs typeface="Times New Roman" pitchFamily="18" charset="0"/>
              </a:rPr>
              <a:t/>
            </a:r>
            <a:br>
              <a:rPr lang="cs-CZ" sz="2800" dirty="0" smtClean="0">
                <a:latin typeface="Times New Roman" pitchFamily="18" charset="0"/>
                <a:cs typeface="Times New Roman" pitchFamily="18" charset="0"/>
              </a:rPr>
            </a:br>
            <a:r>
              <a:rPr lang="cs-CZ" sz="2800" dirty="0" smtClean="0">
                <a:latin typeface="Times New Roman" pitchFamily="18" charset="0"/>
                <a:cs typeface="Times New Roman" pitchFamily="18" charset="0"/>
              </a:rPr>
              <a:t/>
            </a:r>
            <a:br>
              <a:rPr lang="cs-CZ" sz="2800" dirty="0" smtClean="0">
                <a:latin typeface="Times New Roman" pitchFamily="18" charset="0"/>
                <a:cs typeface="Times New Roman" pitchFamily="18" charset="0"/>
              </a:rPr>
            </a:br>
            <a:endParaRPr lang="cs-CZ" sz="2800" dirty="0">
              <a:latin typeface="Times New Roman" pitchFamily="18" charset="0"/>
              <a:cs typeface="Times New Roman" pitchFamily="18" charset="0"/>
            </a:endParaRPr>
          </a:p>
        </p:txBody>
      </p:sp>
    </p:spTree>
    <p:extLst>
      <p:ext uri="{BB962C8B-B14F-4D97-AF65-F5344CB8AC3E}">
        <p14:creationId xmlns:p14="http://schemas.microsoft.com/office/powerpoint/2010/main" val="7248466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ctrTitle"/>
          </p:nvPr>
        </p:nvSpPr>
        <p:spPr>
          <a:xfrm>
            <a:off x="685800" y="404665"/>
            <a:ext cx="7772400" cy="3195786"/>
          </a:xfrm>
        </p:spPr>
        <p:txBody>
          <a:bodyPr>
            <a:normAutofit/>
          </a:bodyPr>
          <a:lstStyle/>
          <a:p>
            <a:r>
              <a:rPr lang="cs-CZ" sz="3200" dirty="0" err="1" smtClean="0">
                <a:latin typeface="Times New Roman" pitchFamily="18" charset="0"/>
                <a:cs typeface="Times New Roman" pitchFamily="18" charset="0"/>
              </a:rPr>
              <a:t>Now</a:t>
            </a:r>
            <a:r>
              <a:rPr lang="cs-CZ" sz="3200" dirty="0" smtClean="0">
                <a:latin typeface="Times New Roman" pitchFamily="18" charset="0"/>
                <a:cs typeface="Times New Roman" pitchFamily="18" charset="0"/>
              </a:rPr>
              <a:t> </a:t>
            </a:r>
            <a:r>
              <a:rPr lang="cs-CZ" sz="3200" dirty="0" err="1" smtClean="0">
                <a:latin typeface="Times New Roman" pitchFamily="18" charset="0"/>
                <a:cs typeface="Times New Roman" pitchFamily="18" charset="0"/>
              </a:rPr>
              <a:t>write</a:t>
            </a:r>
            <a:r>
              <a:rPr lang="cs-CZ" sz="3200" dirty="0" smtClean="0">
                <a:latin typeface="Times New Roman" pitchFamily="18" charset="0"/>
                <a:cs typeface="Times New Roman" pitchFamily="18" charset="0"/>
              </a:rPr>
              <a:t> a </a:t>
            </a:r>
            <a:r>
              <a:rPr lang="cs-CZ" sz="3200" dirty="0" err="1" smtClean="0">
                <a:latin typeface="Times New Roman" pitchFamily="18" charset="0"/>
                <a:cs typeface="Times New Roman" pitchFamily="18" charset="0"/>
              </a:rPr>
              <a:t>small</a:t>
            </a:r>
            <a:r>
              <a:rPr lang="cs-CZ" sz="3200" dirty="0" smtClean="0">
                <a:latin typeface="Times New Roman" pitchFamily="18" charset="0"/>
                <a:cs typeface="Times New Roman" pitchFamily="18" charset="0"/>
              </a:rPr>
              <a:t> text </a:t>
            </a:r>
            <a:r>
              <a:rPr lang="cs-CZ" sz="3200" dirty="0" err="1" smtClean="0">
                <a:latin typeface="Times New Roman" pitchFamily="18" charset="0"/>
                <a:cs typeface="Times New Roman" pitchFamily="18" charset="0"/>
              </a:rPr>
              <a:t>about</a:t>
            </a:r>
            <a:r>
              <a:rPr lang="cs-CZ" sz="3200" dirty="0" smtClean="0">
                <a:latin typeface="Times New Roman" pitchFamily="18" charset="0"/>
                <a:cs typeface="Times New Roman" pitchFamily="18" charset="0"/>
              </a:rPr>
              <a:t> </a:t>
            </a:r>
            <a:r>
              <a:rPr lang="cs-CZ" sz="3200" dirty="0" err="1" smtClean="0">
                <a:latin typeface="Times New Roman" pitchFamily="18" charset="0"/>
                <a:cs typeface="Times New Roman" pitchFamily="18" charset="0"/>
              </a:rPr>
              <a:t>your</a:t>
            </a:r>
            <a:r>
              <a:rPr lang="cs-CZ" sz="3200" dirty="0" smtClean="0">
                <a:latin typeface="Times New Roman" pitchFamily="18" charset="0"/>
                <a:cs typeface="Times New Roman" pitchFamily="18" charset="0"/>
              </a:rPr>
              <a:t> </a:t>
            </a:r>
            <a:r>
              <a:rPr lang="cs-CZ" sz="3200" dirty="0" err="1" smtClean="0">
                <a:latin typeface="Times New Roman" pitchFamily="18" charset="0"/>
                <a:cs typeface="Times New Roman" pitchFamily="18" charset="0"/>
              </a:rPr>
              <a:t>favourite</a:t>
            </a:r>
            <a:r>
              <a:rPr lang="cs-CZ" sz="3200" dirty="0" smtClean="0">
                <a:latin typeface="Times New Roman" pitchFamily="18" charset="0"/>
                <a:cs typeface="Times New Roman" pitchFamily="18" charset="0"/>
              </a:rPr>
              <a:t> </a:t>
            </a:r>
            <a:r>
              <a:rPr lang="cs-CZ" sz="3200" dirty="0" err="1" smtClean="0">
                <a:latin typeface="Times New Roman" pitchFamily="18" charset="0"/>
                <a:cs typeface="Times New Roman" pitchFamily="18" charset="0"/>
              </a:rPr>
              <a:t>season</a:t>
            </a:r>
            <a:r>
              <a:rPr lang="cs-CZ" sz="3200" dirty="0" smtClean="0">
                <a:latin typeface="Times New Roman" pitchFamily="18" charset="0"/>
                <a:cs typeface="Times New Roman" pitchFamily="18" charset="0"/>
              </a:rPr>
              <a:t>.</a:t>
            </a:r>
            <a:br>
              <a:rPr lang="cs-CZ" sz="3200" dirty="0" smtClean="0">
                <a:latin typeface="Times New Roman" pitchFamily="18" charset="0"/>
                <a:cs typeface="Times New Roman" pitchFamily="18" charset="0"/>
              </a:rPr>
            </a:br>
            <a:r>
              <a:rPr lang="cs-CZ" sz="3200" dirty="0">
                <a:latin typeface="Times New Roman" pitchFamily="18" charset="0"/>
                <a:cs typeface="Times New Roman" pitchFamily="18" charset="0"/>
              </a:rPr>
              <a:t/>
            </a:r>
            <a:br>
              <a:rPr lang="cs-CZ" sz="3200" dirty="0">
                <a:latin typeface="Times New Roman" pitchFamily="18" charset="0"/>
                <a:cs typeface="Times New Roman" pitchFamily="18" charset="0"/>
              </a:rPr>
            </a:br>
            <a:r>
              <a:rPr lang="cs-CZ" sz="3200" dirty="0" err="1" smtClean="0">
                <a:latin typeface="Times New Roman" pitchFamily="18" charset="0"/>
                <a:cs typeface="Times New Roman" pitchFamily="18" charset="0"/>
              </a:rPr>
              <a:t>Good</a:t>
            </a:r>
            <a:r>
              <a:rPr lang="cs-CZ" sz="3200" dirty="0" smtClean="0">
                <a:latin typeface="Times New Roman" pitchFamily="18" charset="0"/>
                <a:cs typeface="Times New Roman" pitchFamily="18" charset="0"/>
              </a:rPr>
              <a:t> </a:t>
            </a:r>
            <a:r>
              <a:rPr lang="cs-CZ" sz="3200" dirty="0" err="1" smtClean="0">
                <a:latin typeface="Times New Roman" pitchFamily="18" charset="0"/>
                <a:cs typeface="Times New Roman" pitchFamily="18" charset="0"/>
              </a:rPr>
              <a:t>luck</a:t>
            </a:r>
            <a:r>
              <a:rPr lang="cs-CZ" sz="3200" dirty="0" smtClean="0">
                <a:latin typeface="Times New Roman" pitchFamily="18" charset="0"/>
                <a:cs typeface="Times New Roman" pitchFamily="18" charset="0"/>
              </a:rPr>
              <a:t>!</a:t>
            </a:r>
            <a:endParaRPr lang="cs-CZ" sz="3200" dirty="0">
              <a:latin typeface="Times New Roman" pitchFamily="18" charset="0"/>
              <a:cs typeface="Times New Roman" pitchFamily="18" charset="0"/>
            </a:endParaRPr>
          </a:p>
        </p:txBody>
      </p:sp>
    </p:spTree>
    <p:extLst>
      <p:ext uri="{BB962C8B-B14F-4D97-AF65-F5344CB8AC3E}">
        <p14:creationId xmlns:p14="http://schemas.microsoft.com/office/powerpoint/2010/main" val="204706909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TextovéPole 2"/>
          <p:cNvSpPr txBox="1"/>
          <p:nvPr/>
        </p:nvSpPr>
        <p:spPr>
          <a:xfrm>
            <a:off x="642910" y="785794"/>
            <a:ext cx="7786742" cy="4401205"/>
          </a:xfrm>
          <a:prstGeom prst="rect">
            <a:avLst/>
          </a:prstGeom>
          <a:noFill/>
        </p:spPr>
        <p:txBody>
          <a:bodyPr wrap="square" rtlCol="0">
            <a:spAutoFit/>
          </a:bodyPr>
          <a:lstStyle/>
          <a:p>
            <a:r>
              <a:rPr lang="cs-CZ" sz="2800" b="1" dirty="0" smtClean="0">
                <a:latin typeface="Times New Roman" pitchFamily="18" charset="0"/>
                <a:cs typeface="Times New Roman" pitchFamily="18" charset="0"/>
              </a:rPr>
              <a:t>Zdroj: </a:t>
            </a:r>
          </a:p>
          <a:p>
            <a:r>
              <a:rPr lang="cs-CZ" sz="2800" b="1" dirty="0" smtClean="0">
                <a:latin typeface="Times New Roman" pitchFamily="18" charset="0"/>
                <a:cs typeface="Times New Roman" pitchFamily="18" charset="0"/>
              </a:rPr>
              <a:t>Vlastní tvorba</a:t>
            </a:r>
          </a:p>
          <a:p>
            <a:endParaRPr lang="cs-CZ" sz="2800" b="1" dirty="0" smtClean="0">
              <a:latin typeface="Times New Roman" pitchFamily="18" charset="0"/>
              <a:cs typeface="Times New Roman" pitchFamily="18" charset="0"/>
            </a:endParaRPr>
          </a:p>
          <a:p>
            <a:r>
              <a:rPr lang="cs-CZ" sz="2800" b="1" dirty="0" smtClean="0">
                <a:latin typeface="Times New Roman" pitchFamily="18" charset="0"/>
                <a:cs typeface="Times New Roman" pitchFamily="18" charset="0"/>
              </a:rPr>
              <a:t>Použité zdroje:</a:t>
            </a:r>
          </a:p>
          <a:p>
            <a:r>
              <a:rPr lang="cs-CZ" sz="2800" b="1" dirty="0" smtClean="0">
                <a:latin typeface="Times New Roman" pitchFamily="18" charset="0"/>
                <a:cs typeface="Times New Roman" pitchFamily="18" charset="0"/>
                <a:hlinkClick r:id="rId2"/>
              </a:rPr>
              <a:t>www.office.</a:t>
            </a:r>
            <a:r>
              <a:rPr lang="cs-CZ" sz="2800" b="1" dirty="0" err="1" smtClean="0">
                <a:latin typeface="Times New Roman" pitchFamily="18" charset="0"/>
                <a:cs typeface="Times New Roman" pitchFamily="18" charset="0"/>
                <a:hlinkClick r:id="rId2"/>
              </a:rPr>
              <a:t>microsoft.com</a:t>
            </a:r>
            <a:endParaRPr lang="cs-CZ" sz="2800" b="1" dirty="0" smtClean="0">
              <a:latin typeface="Times New Roman" pitchFamily="18" charset="0"/>
              <a:cs typeface="Times New Roman" pitchFamily="18" charset="0"/>
            </a:endParaRPr>
          </a:p>
          <a:p>
            <a:endParaRPr lang="cs-CZ" sz="2800" b="1" dirty="0" smtClean="0">
              <a:latin typeface="Times New Roman" pitchFamily="18" charset="0"/>
              <a:cs typeface="Times New Roman" pitchFamily="18" charset="0"/>
            </a:endParaRPr>
          </a:p>
          <a:p>
            <a:r>
              <a:rPr lang="cs-CZ" sz="2800" b="1" dirty="0" smtClean="0">
                <a:latin typeface="Times New Roman" pitchFamily="18" charset="0"/>
                <a:cs typeface="Times New Roman" pitchFamily="18" charset="0"/>
              </a:rPr>
              <a:t>Anotace:</a:t>
            </a:r>
          </a:p>
          <a:p>
            <a:r>
              <a:rPr lang="cs-CZ" sz="2800" b="1" dirty="0" smtClean="0">
                <a:latin typeface="Times New Roman" pitchFamily="18" charset="0"/>
                <a:cs typeface="Times New Roman" pitchFamily="18" charset="0"/>
              </a:rPr>
              <a:t>Tento materiál patří mezi opakovací.  Slouží k zopakování či procvičení práce s textem. Žáci </a:t>
            </a:r>
            <a:r>
              <a:rPr lang="cs-CZ" sz="2800" b="1" smtClean="0">
                <a:latin typeface="Times New Roman" pitchFamily="18" charset="0"/>
                <a:cs typeface="Times New Roman" pitchFamily="18" charset="0"/>
              </a:rPr>
              <a:t>vyhledávají  informace </a:t>
            </a:r>
            <a:r>
              <a:rPr lang="cs-CZ" sz="2800" b="1" dirty="0" smtClean="0">
                <a:latin typeface="Times New Roman" pitchFamily="18" charset="0"/>
                <a:cs typeface="Times New Roman" pitchFamily="18" charset="0"/>
              </a:rPr>
              <a:t>v </a:t>
            </a:r>
            <a:r>
              <a:rPr lang="cs-CZ" sz="2800" b="1" smtClean="0">
                <a:latin typeface="Times New Roman" pitchFamily="18" charset="0"/>
                <a:cs typeface="Times New Roman" pitchFamily="18" charset="0"/>
              </a:rPr>
              <a:t>krátkých textech. </a:t>
            </a:r>
            <a:endParaRPr lang="cs-CZ" dirty="0" smtClean="0"/>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Motiv sady Office">
  <a:themeElements>
    <a:clrScheme name="Kancelář">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Motiv sady Office">
  <a:themeElements>
    <a:clrScheme name="Kancelář">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253</TotalTime>
  <Words>433</Words>
  <Application>Microsoft Office PowerPoint</Application>
  <PresentationFormat>Předvádění na obrazovce (4:3)</PresentationFormat>
  <Paragraphs>73</Paragraphs>
  <Slides>9</Slides>
  <Notes>0</Notes>
  <HiddenSlides>0</HiddenSlides>
  <MMClips>0</MMClips>
  <ScaleCrop>false</ScaleCrop>
  <HeadingPairs>
    <vt:vector size="4" baseType="variant">
      <vt:variant>
        <vt:lpstr>Motiv</vt:lpstr>
      </vt:variant>
      <vt:variant>
        <vt:i4>1</vt:i4>
      </vt:variant>
      <vt:variant>
        <vt:lpstr>Nadpisy snímků</vt:lpstr>
      </vt:variant>
      <vt:variant>
        <vt:i4>9</vt:i4>
      </vt:variant>
    </vt:vector>
  </HeadingPairs>
  <TitlesOfParts>
    <vt:vector size="10" baseType="lpstr">
      <vt:lpstr>Motiv sady Office</vt:lpstr>
      <vt:lpstr>Prezentace aplikace PowerPoint</vt:lpstr>
      <vt:lpstr>Seasons</vt:lpstr>
      <vt:lpstr>Do you know the names of the seasons?</vt:lpstr>
      <vt:lpstr>Prezentace aplikace PowerPoint</vt:lpstr>
      <vt:lpstr>Prezentace aplikace PowerPoint</vt:lpstr>
      <vt:lpstr>Prezentace aplikace PowerPoint</vt:lpstr>
      <vt:lpstr>  Answer these questions:   What‘s your favourite season? Do you like rainy days? When are the longest days? When are the shortest days? When can people swim outside? When can people ski? What season do we wear sandals? What season do we wear gloves?    </vt:lpstr>
      <vt:lpstr>Now write a small text about your favourite season.  Good luck!</vt:lpstr>
      <vt:lpstr>Prezentace aplikace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 continuous I</dc:title>
  <dc:creator>Lucka</dc:creator>
  <cp:lastModifiedBy>Vesna202261</cp:lastModifiedBy>
  <cp:revision>35</cp:revision>
  <dcterms:created xsi:type="dcterms:W3CDTF">2012-05-10T03:23:54Z</dcterms:created>
  <dcterms:modified xsi:type="dcterms:W3CDTF">2012-12-18T12:07:05Z</dcterms:modified>
</cp:coreProperties>
</file>