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8" r:id="rId2"/>
    <p:sldId id="256" r:id="rId3"/>
    <p:sldId id="257" r:id="rId4"/>
    <p:sldId id="269" r:id="rId5"/>
    <p:sldId id="270" r:id="rId6"/>
    <p:sldId id="271" r:id="rId7"/>
    <p:sldId id="273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88" autoAdjust="0"/>
    <p:restoredTop sz="88423" autoAdjust="0"/>
  </p:normalViewPr>
  <p:slideViewPr>
    <p:cSldViewPr>
      <p:cViewPr varScale="1">
        <p:scale>
          <a:sx n="96" d="100"/>
          <a:sy n="96" d="100"/>
        </p:scale>
        <p:origin x="-25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6CCB7A-44CE-4FA3-88CA-097B13EE08F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862E4-0C8B-4D95-BE91-AAA89D84B6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763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2862E4-0C8B-4D95-BE91-AAA89D84B6C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2862E4-0C8B-4D95-BE91-AAA89D84B6C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2862E4-0C8B-4D95-BE91-AAA89D84B6C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2862E4-0C8B-4D95-BE91-AAA89D84B6C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2862E4-0C8B-4D95-BE91-AAA89D84B6C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0000"/>
            <a:lum/>
          </a:blip>
          <a:srcRect/>
          <a:stretch>
            <a:fillRect l="-20000" r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174DE-871F-4EB6-A417-C56CBCE1BA1A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3707898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9.10.2012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VY_32_INOVACE_07_Anglický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 </a:t>
                      </a:r>
                      <a:r>
                        <a:rPr lang="cs-CZ" sz="2400" b="0" dirty="0" err="1" smtClean="0"/>
                        <a:t>of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err="1" smtClean="0"/>
                        <a:t>English</a:t>
                      </a:r>
                      <a:r>
                        <a:rPr lang="cs-CZ" sz="2400" b="0" smtClean="0"/>
                        <a:t>- </a:t>
                      </a:r>
                      <a:r>
                        <a:rPr lang="cs-CZ" sz="2400" smtClean="0"/>
                        <a:t>My </a:t>
                      </a:r>
                      <a:r>
                        <a:rPr lang="cs-CZ" sz="2400" dirty="0" err="1" smtClean="0"/>
                        <a:t>week</a:t>
                      </a:r>
                      <a:r>
                        <a:rPr lang="cs-CZ" sz="2400" dirty="0" smtClean="0"/>
                        <a:t> - text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6.-7.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week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Práce s textem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524202"/>
            <a:ext cx="7890719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Before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answer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these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questions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week‘s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days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favourite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day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week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Mondays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day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do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day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born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500042"/>
            <a:ext cx="789071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Look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profile:</a:t>
            </a: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Name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: Angela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White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Birthday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: 16th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April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1997</a:t>
            </a: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Hometown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Hastings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England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Likes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chocolate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strawberry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Doesn‘t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black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tea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peas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500042"/>
            <a:ext cx="7890719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about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Angela.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very busy.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her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week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On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Monday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after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I go to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library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help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books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On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Tuesday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afternoon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I go to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swimming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pool and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gym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swim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and do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exercise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hours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On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Wednesday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I go shopping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mum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always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go to a big supermarket.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takes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us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or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hours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don‘t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On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Thursday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I go to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library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again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work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evening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On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Friday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sometimes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go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out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friend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go to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disco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or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cinema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On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Saturday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tidy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room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always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tidy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Saturday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On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Sunday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I do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nothing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special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sometimes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visit my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grandparents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8494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500042"/>
            <a:ext cx="7890719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Angela do these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things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go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library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go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swimming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.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sometimes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visit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gradparents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go shopping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mum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tidy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room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8494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500042"/>
            <a:ext cx="7890719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Angela do these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things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? -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go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library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Monday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Thursday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go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swimming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.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Tuesday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sometimes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visit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gradparents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Sunday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go shopping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mum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Wednesday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tidy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room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Saturday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7533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42910" y="785794"/>
            <a:ext cx="778674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Zdroj: 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Tento materiál slouží k velice rychlému otestování správného používání přítomného času prostého, názvů dnů v týdnu a porozumění textu. Může být využit pro opakování 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či procvičování.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405</Words>
  <Application>Microsoft Office PowerPoint</Application>
  <PresentationFormat>Předvádění na obrazovce (4:3)</PresentationFormat>
  <Paragraphs>70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My week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continuous I</dc:title>
  <dc:creator>Lucka</dc:creator>
  <cp:lastModifiedBy>Vesna202261</cp:lastModifiedBy>
  <cp:revision>37</cp:revision>
  <dcterms:created xsi:type="dcterms:W3CDTF">2012-05-10T03:23:54Z</dcterms:created>
  <dcterms:modified xsi:type="dcterms:W3CDTF">2012-12-18T12:07:17Z</dcterms:modified>
</cp:coreProperties>
</file>