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5" r:id="rId4"/>
    <p:sldId id="272" r:id="rId5"/>
    <p:sldId id="274" r:id="rId6"/>
    <p:sldId id="273" r:id="rId7"/>
    <p:sldId id="275" r:id="rId8"/>
    <p:sldId id="263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Bez stylu, mřížka tabulky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91" d="100"/>
          <a:sy n="91" d="100"/>
        </p:scale>
        <p:origin x="-402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80B7D5-8AB3-4E2B-8F6E-19D0CDD954B3}" type="datetimeFigureOut">
              <a:rPr lang="cs-CZ" smtClean="0"/>
              <a:pPr/>
              <a:t>18.12.2012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44FD92-0FE5-4C8A-BCD2-88CA5A5D424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1642824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80B7D5-8AB3-4E2B-8F6E-19D0CDD954B3}" type="datetimeFigureOut">
              <a:rPr lang="cs-CZ" smtClean="0"/>
              <a:pPr/>
              <a:t>18.12.2012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44FD92-0FE5-4C8A-BCD2-88CA5A5D424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4627158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80B7D5-8AB3-4E2B-8F6E-19D0CDD954B3}" type="datetimeFigureOut">
              <a:rPr lang="cs-CZ" smtClean="0"/>
              <a:pPr/>
              <a:t>18.12.2012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44FD92-0FE5-4C8A-BCD2-88CA5A5D424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1144936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80B7D5-8AB3-4E2B-8F6E-19D0CDD954B3}" type="datetimeFigureOut">
              <a:rPr lang="cs-CZ" smtClean="0"/>
              <a:pPr/>
              <a:t>18.12.2012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44FD92-0FE5-4C8A-BCD2-88CA5A5D424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665125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80B7D5-8AB3-4E2B-8F6E-19D0CDD954B3}" type="datetimeFigureOut">
              <a:rPr lang="cs-CZ" smtClean="0"/>
              <a:pPr/>
              <a:t>18.12.2012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44FD92-0FE5-4C8A-BCD2-88CA5A5D424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5167278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80B7D5-8AB3-4E2B-8F6E-19D0CDD954B3}" type="datetimeFigureOut">
              <a:rPr lang="cs-CZ" smtClean="0"/>
              <a:pPr/>
              <a:t>18.12.2012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44FD92-0FE5-4C8A-BCD2-88CA5A5D424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07369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80B7D5-8AB3-4E2B-8F6E-19D0CDD954B3}" type="datetimeFigureOut">
              <a:rPr lang="cs-CZ" smtClean="0"/>
              <a:pPr/>
              <a:t>18.12.2012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44FD92-0FE5-4C8A-BCD2-88CA5A5D424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2041204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80B7D5-8AB3-4E2B-8F6E-19D0CDD954B3}" type="datetimeFigureOut">
              <a:rPr lang="cs-CZ" smtClean="0"/>
              <a:pPr/>
              <a:t>18.12.2012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44FD92-0FE5-4C8A-BCD2-88CA5A5D424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0623347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80B7D5-8AB3-4E2B-8F6E-19D0CDD954B3}" type="datetimeFigureOut">
              <a:rPr lang="cs-CZ" smtClean="0"/>
              <a:pPr/>
              <a:t>18.12.2012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44FD92-0FE5-4C8A-BCD2-88CA5A5D424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8208747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80B7D5-8AB3-4E2B-8F6E-19D0CDD954B3}" type="datetimeFigureOut">
              <a:rPr lang="cs-CZ" smtClean="0"/>
              <a:pPr/>
              <a:t>18.12.2012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44FD92-0FE5-4C8A-BCD2-88CA5A5D424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9073827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80B7D5-8AB3-4E2B-8F6E-19D0CDD954B3}" type="datetimeFigureOut">
              <a:rPr lang="cs-CZ" smtClean="0"/>
              <a:pPr/>
              <a:t>18.12.2012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44FD92-0FE5-4C8A-BCD2-88CA5A5D424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5722978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080B7D5-8AB3-4E2B-8F6E-19D0CDD954B3}" type="datetimeFigureOut">
              <a:rPr lang="cs-CZ" smtClean="0"/>
              <a:pPr/>
              <a:t>18.12.2012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244FD92-0FE5-4C8A-BCD2-88CA5A5D424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74881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://www.office.microsoft.com/" TargetMode="External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 flipV="1">
            <a:off x="-612576" y="7677472"/>
            <a:ext cx="9937104" cy="504056"/>
          </a:xfrm>
        </p:spPr>
        <p:txBody>
          <a:bodyPr>
            <a:normAutofit fontScale="90000"/>
          </a:bodyPr>
          <a:lstStyle/>
          <a:p>
            <a:pPr algn="l"/>
            <a:endParaRPr lang="cs-CZ" sz="3600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 flipV="1">
            <a:off x="3059832" y="7173416"/>
            <a:ext cx="5680720" cy="504056"/>
          </a:xfrm>
        </p:spPr>
        <p:txBody>
          <a:bodyPr>
            <a:normAutofit fontScale="92500" lnSpcReduction="10000"/>
          </a:bodyPr>
          <a:lstStyle/>
          <a:p>
            <a:endParaRPr lang="cs-CZ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00166" y="500042"/>
            <a:ext cx="6081713" cy="14859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91351024"/>
              </p:ext>
            </p:extLst>
          </p:nvPr>
        </p:nvGraphicFramePr>
        <p:xfrm>
          <a:off x="928662" y="2357430"/>
          <a:ext cx="7128792" cy="351723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128792"/>
              </a:tblGrid>
              <a:tr h="524178">
                <a:tc>
                  <a:txBody>
                    <a:bodyPr/>
                    <a:lstStyle/>
                    <a:p>
                      <a:pPr algn="l"/>
                      <a:r>
                        <a:rPr lang="cs-CZ" sz="2400" b="1" dirty="0" smtClean="0"/>
                        <a:t>Název</a:t>
                      </a:r>
                      <a:r>
                        <a:rPr lang="cs-CZ" sz="2400" b="1" baseline="0" dirty="0" smtClean="0"/>
                        <a:t> školy: </a:t>
                      </a:r>
                      <a:r>
                        <a:rPr lang="cs-CZ" sz="2400" baseline="0" dirty="0" smtClean="0"/>
                        <a:t>Základní škola a Mateřská škola při dětské           léčebně, Janské Lázně, Horní promenáda 268</a:t>
                      </a:r>
                    </a:p>
                  </a:txBody>
                  <a:tcPr/>
                </a:tc>
              </a:tr>
              <a:tr h="524178">
                <a:tc>
                  <a:txBody>
                    <a:bodyPr/>
                    <a:lstStyle/>
                    <a:p>
                      <a:r>
                        <a:rPr lang="cs-CZ" sz="2400" b="1" dirty="0" smtClean="0"/>
                        <a:t>Autor: </a:t>
                      </a:r>
                      <a:r>
                        <a:rPr lang="cs-CZ" sz="2400" dirty="0" smtClean="0"/>
                        <a:t>Mgr. Lucie Pospíšilová</a:t>
                      </a:r>
                      <a:endParaRPr lang="cs-CZ" sz="2400" baseline="0" dirty="0" smtClean="0"/>
                    </a:p>
                    <a:p>
                      <a:r>
                        <a:rPr lang="cs-CZ" sz="2400" b="1" baseline="0" dirty="0" smtClean="0"/>
                        <a:t>Datum: </a:t>
                      </a:r>
                      <a:r>
                        <a:rPr lang="cs-CZ" sz="2400" b="0" baseline="0" dirty="0" smtClean="0"/>
                        <a:t>15.10.2012</a:t>
                      </a:r>
                    </a:p>
                  </a:txBody>
                  <a:tcPr/>
                </a:tc>
              </a:tr>
              <a:tr h="524178">
                <a:tc>
                  <a:txBody>
                    <a:bodyPr/>
                    <a:lstStyle/>
                    <a:p>
                      <a:r>
                        <a:rPr lang="cs-CZ" sz="2400" b="1" dirty="0" smtClean="0"/>
                        <a:t>Název</a:t>
                      </a:r>
                      <a:r>
                        <a:rPr lang="cs-CZ" sz="2400" b="1" smtClean="0"/>
                        <a:t>: </a:t>
                      </a:r>
                      <a:r>
                        <a:rPr lang="cs-CZ" sz="2400" smtClean="0"/>
                        <a:t>VY_32_INOVACE_11_Anglický </a:t>
                      </a:r>
                      <a:r>
                        <a:rPr lang="cs-CZ" sz="2400" dirty="0" smtClean="0"/>
                        <a:t>jazyk</a:t>
                      </a:r>
                      <a:endParaRPr lang="cs-CZ" sz="2400" dirty="0"/>
                    </a:p>
                  </a:txBody>
                  <a:tcPr/>
                </a:tc>
              </a:tr>
              <a:tr h="524178">
                <a:tc>
                  <a:txBody>
                    <a:bodyPr/>
                    <a:lstStyle/>
                    <a:p>
                      <a:r>
                        <a:rPr lang="cs-CZ" sz="2400" b="1" dirty="0" smtClean="0"/>
                        <a:t>Téma: </a:t>
                      </a:r>
                      <a:r>
                        <a:rPr lang="cs-CZ" sz="2400" b="0" dirty="0" smtClean="0"/>
                        <a:t>Use </a:t>
                      </a:r>
                      <a:r>
                        <a:rPr lang="cs-CZ" sz="2400" b="0" dirty="0" err="1" smtClean="0"/>
                        <a:t>of</a:t>
                      </a:r>
                      <a:r>
                        <a:rPr lang="cs-CZ" sz="2400" b="0" dirty="0" smtClean="0"/>
                        <a:t> </a:t>
                      </a:r>
                      <a:r>
                        <a:rPr lang="cs-CZ" sz="2400" b="0" dirty="0" err="1" smtClean="0"/>
                        <a:t>English</a:t>
                      </a:r>
                      <a:r>
                        <a:rPr lang="cs-CZ" sz="2400" b="0" smtClean="0"/>
                        <a:t>- I</a:t>
                      </a:r>
                      <a:r>
                        <a:rPr lang="cs-CZ" sz="2400" smtClean="0"/>
                        <a:t>n </a:t>
                      </a:r>
                      <a:r>
                        <a:rPr lang="cs-CZ" sz="2400" dirty="0" smtClean="0"/>
                        <a:t>a </a:t>
                      </a:r>
                      <a:r>
                        <a:rPr lang="cs-CZ" sz="2400" dirty="0" err="1" smtClean="0"/>
                        <a:t>town</a:t>
                      </a:r>
                      <a:endParaRPr lang="cs-CZ" sz="2400" baseline="0" dirty="0" smtClean="0"/>
                    </a:p>
                    <a:p>
                      <a:r>
                        <a:rPr lang="cs-CZ" sz="2400" b="1" baseline="0" dirty="0" smtClean="0"/>
                        <a:t>Ročník: </a:t>
                      </a:r>
                      <a:r>
                        <a:rPr lang="cs-CZ" sz="2400" baseline="0" dirty="0" smtClean="0"/>
                        <a:t>6.-7.</a:t>
                      </a:r>
                      <a:endParaRPr lang="cs-CZ" sz="2400" dirty="0" smtClean="0"/>
                    </a:p>
                  </a:txBody>
                  <a:tcPr/>
                </a:tc>
              </a:tr>
              <a:tr h="524178">
                <a:tc>
                  <a:txBody>
                    <a:bodyPr/>
                    <a:lstStyle/>
                    <a:p>
                      <a:r>
                        <a:rPr lang="cs-CZ" sz="2400" b="1" dirty="0" smtClean="0"/>
                        <a:t>Číslo projektu: </a:t>
                      </a:r>
                      <a:r>
                        <a:rPr lang="cs-CZ" sz="2400" b="0" dirty="0" smtClean="0"/>
                        <a:t>CZ.1.07/1.4.00/21.2979</a:t>
                      </a:r>
                      <a:endParaRPr lang="cs-CZ" sz="2400" b="1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9940549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alphaModFix amt="16000"/>
            <a:lum/>
          </a:blip>
          <a:srcRect/>
          <a:stretch>
            <a:fillRect l="-23000" r="-2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0034" y="785794"/>
            <a:ext cx="8229600" cy="1143000"/>
          </a:xfrm>
        </p:spPr>
        <p:txBody>
          <a:bodyPr/>
          <a:lstStyle/>
          <a:p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      Word game</a:t>
            </a:r>
            <a:endParaRPr lang="cs-CZ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28596" y="2500306"/>
            <a:ext cx="7786742" cy="2571768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Pojďme si hrát s hláskoslovím v anglickém jazyce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alphaModFix amt="16000"/>
            <a:lum/>
          </a:blip>
          <a:srcRect/>
          <a:stretch>
            <a:fillRect l="-23000" r="-2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0034" y="785794"/>
            <a:ext cx="8229600" cy="4500594"/>
          </a:xfrm>
        </p:spPr>
        <p:txBody>
          <a:bodyPr>
            <a:normAutofit/>
          </a:bodyPr>
          <a:lstStyle/>
          <a:p>
            <a:r>
              <a:rPr lang="cs-CZ" sz="3200" b="1" dirty="0" smtClean="0">
                <a:latin typeface="Times New Roman" pitchFamily="18" charset="0"/>
                <a:cs typeface="Times New Roman" pitchFamily="18" charset="0"/>
              </a:rPr>
              <a:t>Poznáš slovo?</a:t>
            </a:r>
            <a:br>
              <a:rPr lang="cs-CZ" sz="32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sz="3200" b="1" dirty="0" smtClean="0">
                <a:latin typeface="Times New Roman" pitchFamily="18" charset="0"/>
                <a:cs typeface="Times New Roman" pitchFamily="18" charset="0"/>
              </a:rPr>
              <a:t>Vaším úkolem je vyřešit tyto slovní přesmyčky. Všechna slova spadají do tématu budovy a instituce ve městě</a:t>
            </a:r>
            <a:br>
              <a:rPr lang="cs-CZ" sz="3200" b="1" dirty="0" smtClean="0">
                <a:latin typeface="Times New Roman" pitchFamily="18" charset="0"/>
                <a:cs typeface="Times New Roman" pitchFamily="18" charset="0"/>
              </a:rPr>
            </a:br>
            <a:endParaRPr lang="cs-CZ" sz="24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alphaModFix amt="16000"/>
            <a:lum/>
          </a:blip>
          <a:srcRect/>
          <a:stretch>
            <a:fillRect l="-23000" r="-2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0034" y="785794"/>
            <a:ext cx="8229600" cy="4500594"/>
          </a:xfrm>
        </p:spPr>
        <p:txBody>
          <a:bodyPr>
            <a:noAutofit/>
          </a:bodyPr>
          <a:lstStyle/>
          <a:p>
            <a:r>
              <a:rPr lang="cs-CZ" sz="3200" dirty="0" smtClean="0">
                <a:cs typeface="Times New Roman" pitchFamily="18" charset="0"/>
              </a:rPr>
              <a:t>Pokuste se seřadit písmenka do správného pořadí:</a:t>
            </a:r>
            <a:br>
              <a:rPr lang="cs-CZ" sz="3200" dirty="0" smtClean="0">
                <a:cs typeface="Times New Roman" pitchFamily="18" charset="0"/>
              </a:rPr>
            </a:br>
            <a:r>
              <a:rPr lang="cs-CZ" sz="3200" dirty="0" smtClean="0">
                <a:cs typeface="Times New Roman" pitchFamily="18" charset="0"/>
              </a:rPr>
              <a:t/>
            </a:r>
            <a:br>
              <a:rPr lang="cs-CZ" sz="3200" dirty="0" smtClean="0">
                <a:cs typeface="Times New Roman" pitchFamily="18" charset="0"/>
              </a:rPr>
            </a:br>
            <a:r>
              <a:rPr lang="cs-CZ" sz="2400" dirty="0" smtClean="0">
                <a:cs typeface="Times New Roman" pitchFamily="18" charset="0"/>
              </a:rPr>
              <a:t/>
            </a:r>
            <a:br>
              <a:rPr lang="cs-CZ" sz="2400" dirty="0" smtClean="0">
                <a:cs typeface="Times New Roman" pitchFamily="18" charset="0"/>
              </a:rPr>
            </a:br>
            <a:r>
              <a:rPr lang="cs-CZ" sz="2400" dirty="0" smtClean="0">
                <a:cs typeface="Times New Roman" pitchFamily="18" charset="0"/>
              </a:rPr>
              <a:t>APKR = ?</a:t>
            </a:r>
            <a:br>
              <a:rPr lang="cs-CZ" sz="2400" dirty="0" smtClean="0">
                <a:cs typeface="Times New Roman" pitchFamily="18" charset="0"/>
              </a:rPr>
            </a:br>
            <a:r>
              <a:rPr lang="cs-CZ" sz="2400" dirty="0" smtClean="0">
                <a:cs typeface="Times New Roman" pitchFamily="18" charset="0"/>
              </a:rPr>
              <a:t>YLABIRR = ?</a:t>
            </a:r>
            <a:br>
              <a:rPr lang="cs-CZ" sz="2400" dirty="0" smtClean="0">
                <a:cs typeface="Times New Roman" pitchFamily="18" charset="0"/>
              </a:rPr>
            </a:br>
            <a:r>
              <a:rPr lang="cs-CZ" sz="2400" dirty="0" smtClean="0">
                <a:cs typeface="Times New Roman" pitchFamily="18" charset="0"/>
              </a:rPr>
              <a:t>SPTO FOIFEC = ?</a:t>
            </a:r>
            <a:br>
              <a:rPr lang="cs-CZ" sz="2400" dirty="0" smtClean="0">
                <a:cs typeface="Times New Roman" pitchFamily="18" charset="0"/>
              </a:rPr>
            </a:br>
            <a:r>
              <a:rPr lang="cs-CZ" sz="2400" dirty="0" smtClean="0">
                <a:cs typeface="Times New Roman" pitchFamily="18" charset="0"/>
              </a:rPr>
              <a:t>OLCOSH = ?</a:t>
            </a:r>
            <a:br>
              <a:rPr lang="cs-CZ" sz="2400" dirty="0" smtClean="0">
                <a:cs typeface="Times New Roman" pitchFamily="18" charset="0"/>
              </a:rPr>
            </a:br>
            <a:r>
              <a:rPr lang="cs-CZ" sz="2400" dirty="0" smtClean="0">
                <a:cs typeface="Times New Roman" pitchFamily="18" charset="0"/>
              </a:rPr>
              <a:t>ATCLES = ?</a:t>
            </a:r>
            <a:br>
              <a:rPr lang="cs-CZ" sz="2400" dirty="0" smtClean="0">
                <a:cs typeface="Times New Roman" pitchFamily="18" charset="0"/>
              </a:rPr>
            </a:br>
            <a:r>
              <a:rPr lang="cs-CZ" sz="2400" dirty="0" smtClean="0">
                <a:cs typeface="Times New Roman" pitchFamily="18" charset="0"/>
              </a:rPr>
              <a:t>ICNMAE = ?</a:t>
            </a:r>
            <a:br>
              <a:rPr lang="cs-CZ" sz="2400" dirty="0" smtClean="0">
                <a:cs typeface="Times New Roman" pitchFamily="18" charset="0"/>
              </a:rPr>
            </a:br>
            <a:r>
              <a:rPr lang="cs-CZ" sz="2400" dirty="0" smtClean="0">
                <a:cs typeface="Times New Roman" pitchFamily="18" charset="0"/>
              </a:rPr>
              <a:t>WSGMIMIN  LOPO = ?</a:t>
            </a:r>
            <a:br>
              <a:rPr lang="cs-CZ" sz="2400" dirty="0" smtClean="0">
                <a:cs typeface="Times New Roman" pitchFamily="18" charset="0"/>
              </a:rPr>
            </a:br>
            <a:endParaRPr lang="cs-CZ" sz="24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alphaModFix amt="16000"/>
            <a:lum/>
          </a:blip>
          <a:srcRect/>
          <a:stretch>
            <a:fillRect l="-23000" r="-2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0034" y="785794"/>
            <a:ext cx="8229600" cy="4500594"/>
          </a:xfrm>
        </p:spPr>
        <p:txBody>
          <a:bodyPr>
            <a:noAutofit/>
          </a:bodyPr>
          <a:lstStyle/>
          <a:p>
            <a:r>
              <a:rPr lang="cs-CZ" sz="2800" dirty="0" smtClean="0">
                <a:cs typeface="Times New Roman" pitchFamily="18" charset="0"/>
              </a:rPr>
              <a:t>OZO = ?</a:t>
            </a:r>
            <a:br>
              <a:rPr lang="cs-CZ" sz="2800" dirty="0" smtClean="0">
                <a:cs typeface="Times New Roman" pitchFamily="18" charset="0"/>
              </a:rPr>
            </a:br>
            <a:r>
              <a:rPr lang="cs-CZ" sz="2800" dirty="0" smtClean="0">
                <a:cs typeface="Times New Roman" pitchFamily="18" charset="0"/>
              </a:rPr>
              <a:t>HRETATE = ?</a:t>
            </a:r>
            <a:br>
              <a:rPr lang="cs-CZ" sz="2800" dirty="0" smtClean="0">
                <a:cs typeface="Times New Roman" pitchFamily="18" charset="0"/>
              </a:rPr>
            </a:br>
            <a:r>
              <a:rPr lang="cs-CZ" sz="2800" dirty="0" smtClean="0">
                <a:cs typeface="Times New Roman" pitchFamily="18" charset="0"/>
              </a:rPr>
              <a:t>RCUHHC = ?</a:t>
            </a:r>
            <a:br>
              <a:rPr lang="cs-CZ" sz="2800" dirty="0" smtClean="0">
                <a:cs typeface="Times New Roman" pitchFamily="18" charset="0"/>
              </a:rPr>
            </a:br>
            <a:r>
              <a:rPr lang="cs-CZ" sz="2800" dirty="0" smtClean="0">
                <a:cs typeface="Times New Roman" pitchFamily="18" charset="0"/>
              </a:rPr>
              <a:t>YGRDOUPALN = ?</a:t>
            </a:r>
            <a:br>
              <a:rPr lang="cs-CZ" sz="2800" dirty="0" smtClean="0">
                <a:cs typeface="Times New Roman" pitchFamily="18" charset="0"/>
              </a:rPr>
            </a:br>
            <a:r>
              <a:rPr lang="cs-CZ" sz="2800" dirty="0" smtClean="0">
                <a:cs typeface="Times New Roman" pitchFamily="18" charset="0"/>
              </a:rPr>
              <a:t>TRSAUENTAR = ?</a:t>
            </a:r>
            <a:br>
              <a:rPr lang="cs-CZ" sz="2800" dirty="0" smtClean="0">
                <a:cs typeface="Times New Roman" pitchFamily="18" charset="0"/>
              </a:rPr>
            </a:br>
            <a:r>
              <a:rPr lang="cs-CZ" sz="2800" dirty="0" smtClean="0">
                <a:cs typeface="Times New Roman" pitchFamily="18" charset="0"/>
              </a:rPr>
              <a:t>KBAN = ?</a:t>
            </a:r>
            <a:br>
              <a:rPr lang="cs-CZ" sz="2800" dirty="0" smtClean="0">
                <a:cs typeface="Times New Roman" pitchFamily="18" charset="0"/>
              </a:rPr>
            </a:br>
            <a:r>
              <a:rPr lang="cs-CZ" sz="2800" dirty="0" smtClean="0">
                <a:cs typeface="Times New Roman" pitchFamily="18" charset="0"/>
              </a:rPr>
              <a:t>TTONSIA = ?</a:t>
            </a:r>
            <a:endParaRPr lang="cs-CZ" sz="28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alphaModFix amt="16000"/>
            <a:lum/>
          </a:blip>
          <a:srcRect/>
          <a:stretch>
            <a:fillRect l="-23000" r="-2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0034" y="785794"/>
            <a:ext cx="8229600" cy="4500594"/>
          </a:xfrm>
        </p:spPr>
        <p:txBody>
          <a:bodyPr>
            <a:noAutofit/>
          </a:bodyPr>
          <a:lstStyle/>
          <a:p>
            <a:r>
              <a:rPr lang="cs-CZ" sz="2400" dirty="0" smtClean="0">
                <a:cs typeface="Times New Roman" pitchFamily="18" charset="0"/>
              </a:rPr>
              <a:t/>
            </a:r>
            <a:br>
              <a:rPr lang="cs-CZ" sz="2400" dirty="0" smtClean="0">
                <a:cs typeface="Times New Roman" pitchFamily="18" charset="0"/>
              </a:rPr>
            </a:br>
            <a:r>
              <a:rPr lang="cs-CZ" sz="3200" dirty="0" smtClean="0">
                <a:solidFill>
                  <a:srgbClr val="FF0000"/>
                </a:solidFill>
                <a:cs typeface="Times New Roman" pitchFamily="18" charset="0"/>
              </a:rPr>
              <a:t>Řešení: </a:t>
            </a:r>
            <a:br>
              <a:rPr lang="cs-CZ" sz="3200" dirty="0" smtClean="0">
                <a:solidFill>
                  <a:srgbClr val="FF0000"/>
                </a:solidFill>
                <a:cs typeface="Times New Roman" pitchFamily="18" charset="0"/>
              </a:rPr>
            </a:br>
            <a:r>
              <a:rPr lang="cs-CZ" sz="2400" dirty="0" smtClean="0">
                <a:solidFill>
                  <a:srgbClr val="FF0000"/>
                </a:solidFill>
                <a:cs typeface="Times New Roman" pitchFamily="18" charset="0"/>
              </a:rPr>
              <a:t/>
            </a:r>
            <a:br>
              <a:rPr lang="cs-CZ" sz="2400" dirty="0" smtClean="0">
                <a:solidFill>
                  <a:srgbClr val="FF0000"/>
                </a:solidFill>
                <a:cs typeface="Times New Roman" pitchFamily="18" charset="0"/>
              </a:rPr>
            </a:br>
            <a:r>
              <a:rPr lang="cs-CZ" sz="2400" dirty="0" smtClean="0">
                <a:cs typeface="Times New Roman" pitchFamily="18" charset="0"/>
              </a:rPr>
              <a:t/>
            </a:r>
            <a:br>
              <a:rPr lang="cs-CZ" sz="2400" dirty="0" smtClean="0">
                <a:cs typeface="Times New Roman" pitchFamily="18" charset="0"/>
              </a:rPr>
            </a:br>
            <a:r>
              <a:rPr lang="cs-CZ" sz="2400" dirty="0" smtClean="0">
                <a:cs typeface="Times New Roman" pitchFamily="18" charset="0"/>
              </a:rPr>
              <a:t>APKR = </a:t>
            </a:r>
            <a:r>
              <a:rPr lang="cs-CZ" sz="2400" dirty="0" smtClean="0">
                <a:solidFill>
                  <a:srgbClr val="FF0000"/>
                </a:solidFill>
                <a:cs typeface="Times New Roman" pitchFamily="18" charset="0"/>
              </a:rPr>
              <a:t>PARK</a:t>
            </a:r>
            <a:r>
              <a:rPr lang="cs-CZ" sz="2400" dirty="0" smtClean="0">
                <a:cs typeface="Times New Roman" pitchFamily="18" charset="0"/>
              </a:rPr>
              <a:t/>
            </a:r>
            <a:br>
              <a:rPr lang="cs-CZ" sz="2400" dirty="0" smtClean="0">
                <a:cs typeface="Times New Roman" pitchFamily="18" charset="0"/>
              </a:rPr>
            </a:br>
            <a:r>
              <a:rPr lang="cs-CZ" sz="2400" dirty="0" smtClean="0">
                <a:cs typeface="Times New Roman" pitchFamily="18" charset="0"/>
              </a:rPr>
              <a:t>YLABIRR = </a:t>
            </a:r>
            <a:r>
              <a:rPr lang="cs-CZ" sz="2400" dirty="0" smtClean="0">
                <a:solidFill>
                  <a:srgbClr val="FF0000"/>
                </a:solidFill>
                <a:cs typeface="Times New Roman" pitchFamily="18" charset="0"/>
              </a:rPr>
              <a:t>LIBRARY</a:t>
            </a:r>
            <a:r>
              <a:rPr lang="cs-CZ" sz="2400" dirty="0" smtClean="0">
                <a:cs typeface="Times New Roman" pitchFamily="18" charset="0"/>
              </a:rPr>
              <a:t/>
            </a:r>
            <a:br>
              <a:rPr lang="cs-CZ" sz="2400" dirty="0" smtClean="0">
                <a:cs typeface="Times New Roman" pitchFamily="18" charset="0"/>
              </a:rPr>
            </a:br>
            <a:r>
              <a:rPr lang="cs-CZ" sz="2400" dirty="0" smtClean="0">
                <a:cs typeface="Times New Roman" pitchFamily="18" charset="0"/>
              </a:rPr>
              <a:t>SPTO FOIFEC = </a:t>
            </a:r>
            <a:r>
              <a:rPr lang="cs-CZ" sz="2400" dirty="0" smtClean="0">
                <a:solidFill>
                  <a:srgbClr val="FF0000"/>
                </a:solidFill>
                <a:cs typeface="Times New Roman" pitchFamily="18" charset="0"/>
              </a:rPr>
              <a:t>POST OFFICE</a:t>
            </a:r>
            <a:r>
              <a:rPr lang="cs-CZ" sz="2400" dirty="0" smtClean="0">
                <a:cs typeface="Times New Roman" pitchFamily="18" charset="0"/>
              </a:rPr>
              <a:t/>
            </a:r>
            <a:br>
              <a:rPr lang="cs-CZ" sz="2400" dirty="0" smtClean="0">
                <a:cs typeface="Times New Roman" pitchFamily="18" charset="0"/>
              </a:rPr>
            </a:br>
            <a:r>
              <a:rPr lang="cs-CZ" sz="2400" dirty="0" smtClean="0">
                <a:cs typeface="Times New Roman" pitchFamily="18" charset="0"/>
              </a:rPr>
              <a:t>OLCOSH = </a:t>
            </a:r>
            <a:r>
              <a:rPr lang="cs-CZ" sz="2400" dirty="0" smtClean="0">
                <a:solidFill>
                  <a:srgbClr val="FF0000"/>
                </a:solidFill>
                <a:cs typeface="Times New Roman" pitchFamily="18" charset="0"/>
              </a:rPr>
              <a:t>SCHOOL</a:t>
            </a:r>
            <a:r>
              <a:rPr lang="cs-CZ" sz="2400" dirty="0" smtClean="0">
                <a:cs typeface="Times New Roman" pitchFamily="18" charset="0"/>
              </a:rPr>
              <a:t/>
            </a:r>
            <a:br>
              <a:rPr lang="cs-CZ" sz="2400" dirty="0" smtClean="0">
                <a:cs typeface="Times New Roman" pitchFamily="18" charset="0"/>
              </a:rPr>
            </a:br>
            <a:r>
              <a:rPr lang="cs-CZ" sz="2400" dirty="0" smtClean="0">
                <a:cs typeface="Times New Roman" pitchFamily="18" charset="0"/>
              </a:rPr>
              <a:t>ATCLES = </a:t>
            </a:r>
            <a:r>
              <a:rPr lang="cs-CZ" sz="2400" dirty="0" smtClean="0">
                <a:solidFill>
                  <a:srgbClr val="FF0000"/>
                </a:solidFill>
                <a:cs typeface="Times New Roman" pitchFamily="18" charset="0"/>
              </a:rPr>
              <a:t>CASTLE</a:t>
            </a:r>
            <a:r>
              <a:rPr lang="cs-CZ" sz="2400" dirty="0" smtClean="0">
                <a:cs typeface="Times New Roman" pitchFamily="18" charset="0"/>
              </a:rPr>
              <a:t/>
            </a:r>
            <a:br>
              <a:rPr lang="cs-CZ" sz="2400" dirty="0" smtClean="0">
                <a:cs typeface="Times New Roman" pitchFamily="18" charset="0"/>
              </a:rPr>
            </a:br>
            <a:r>
              <a:rPr lang="cs-CZ" sz="2400" dirty="0" smtClean="0">
                <a:cs typeface="Times New Roman" pitchFamily="18" charset="0"/>
              </a:rPr>
              <a:t>ICNMAE = </a:t>
            </a:r>
            <a:r>
              <a:rPr lang="cs-CZ" sz="2400" dirty="0" smtClean="0">
                <a:solidFill>
                  <a:srgbClr val="FF0000"/>
                </a:solidFill>
                <a:cs typeface="Times New Roman" pitchFamily="18" charset="0"/>
              </a:rPr>
              <a:t>CINEMA</a:t>
            </a:r>
            <a:r>
              <a:rPr lang="cs-CZ" sz="2400" dirty="0" smtClean="0">
                <a:cs typeface="Times New Roman" pitchFamily="18" charset="0"/>
              </a:rPr>
              <a:t/>
            </a:r>
            <a:br>
              <a:rPr lang="cs-CZ" sz="2400" dirty="0" smtClean="0">
                <a:cs typeface="Times New Roman" pitchFamily="18" charset="0"/>
              </a:rPr>
            </a:br>
            <a:r>
              <a:rPr lang="cs-CZ" sz="2400" dirty="0" smtClean="0">
                <a:cs typeface="Times New Roman" pitchFamily="18" charset="0"/>
              </a:rPr>
              <a:t>WSGMIMIN  LOPO = </a:t>
            </a:r>
            <a:r>
              <a:rPr lang="cs-CZ" sz="2400" dirty="0" smtClean="0">
                <a:solidFill>
                  <a:srgbClr val="FF0000"/>
                </a:solidFill>
                <a:cs typeface="Times New Roman" pitchFamily="18" charset="0"/>
              </a:rPr>
              <a:t>SWIMMING POOL</a:t>
            </a:r>
            <a:br>
              <a:rPr lang="cs-CZ" sz="2400" dirty="0" smtClean="0">
                <a:solidFill>
                  <a:srgbClr val="FF0000"/>
                </a:solidFill>
                <a:cs typeface="Times New Roman" pitchFamily="18" charset="0"/>
              </a:rPr>
            </a:br>
            <a:endParaRPr lang="cs-CZ" sz="24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alphaModFix amt="16000"/>
            <a:lum/>
          </a:blip>
          <a:srcRect/>
          <a:stretch>
            <a:fillRect l="-23000" r="-2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0034" y="785794"/>
            <a:ext cx="8229600" cy="4500594"/>
          </a:xfrm>
        </p:spPr>
        <p:txBody>
          <a:bodyPr>
            <a:noAutofit/>
          </a:bodyPr>
          <a:lstStyle/>
          <a:p>
            <a:r>
              <a:rPr lang="cs-CZ" sz="2400" dirty="0" smtClean="0">
                <a:cs typeface="Times New Roman" pitchFamily="18" charset="0"/>
              </a:rPr>
              <a:t/>
            </a:r>
            <a:br>
              <a:rPr lang="cs-CZ" sz="2400" dirty="0" smtClean="0">
                <a:cs typeface="Times New Roman" pitchFamily="18" charset="0"/>
              </a:rPr>
            </a:br>
            <a:r>
              <a:rPr lang="cs-CZ" sz="2800" dirty="0" smtClean="0">
                <a:cs typeface="Times New Roman" pitchFamily="18" charset="0"/>
              </a:rPr>
              <a:t>OZO = </a:t>
            </a:r>
            <a:r>
              <a:rPr lang="cs-CZ" sz="2800" dirty="0" smtClean="0">
                <a:solidFill>
                  <a:srgbClr val="FF0000"/>
                </a:solidFill>
                <a:cs typeface="Times New Roman" pitchFamily="18" charset="0"/>
              </a:rPr>
              <a:t>ZOO</a:t>
            </a:r>
            <a:r>
              <a:rPr lang="cs-CZ" sz="2800" dirty="0" smtClean="0">
                <a:cs typeface="Times New Roman" pitchFamily="18" charset="0"/>
              </a:rPr>
              <a:t/>
            </a:r>
            <a:br>
              <a:rPr lang="cs-CZ" sz="2800" dirty="0" smtClean="0">
                <a:cs typeface="Times New Roman" pitchFamily="18" charset="0"/>
              </a:rPr>
            </a:br>
            <a:r>
              <a:rPr lang="cs-CZ" sz="2800" dirty="0" smtClean="0">
                <a:cs typeface="Times New Roman" pitchFamily="18" charset="0"/>
              </a:rPr>
              <a:t>HRETATE = </a:t>
            </a:r>
            <a:r>
              <a:rPr lang="cs-CZ" sz="2800" dirty="0" smtClean="0">
                <a:solidFill>
                  <a:srgbClr val="FF0000"/>
                </a:solidFill>
                <a:cs typeface="Times New Roman" pitchFamily="18" charset="0"/>
              </a:rPr>
              <a:t>THEATRE</a:t>
            </a:r>
            <a:r>
              <a:rPr lang="cs-CZ" sz="2800" dirty="0" smtClean="0">
                <a:cs typeface="Times New Roman" pitchFamily="18" charset="0"/>
              </a:rPr>
              <a:t/>
            </a:r>
            <a:br>
              <a:rPr lang="cs-CZ" sz="2800" dirty="0" smtClean="0">
                <a:cs typeface="Times New Roman" pitchFamily="18" charset="0"/>
              </a:rPr>
            </a:br>
            <a:r>
              <a:rPr lang="cs-CZ" sz="2800" dirty="0" smtClean="0">
                <a:cs typeface="Times New Roman" pitchFamily="18" charset="0"/>
              </a:rPr>
              <a:t>RCUHHC = </a:t>
            </a:r>
            <a:r>
              <a:rPr lang="cs-CZ" sz="2800" dirty="0" smtClean="0">
                <a:solidFill>
                  <a:srgbClr val="FF0000"/>
                </a:solidFill>
                <a:cs typeface="Times New Roman" pitchFamily="18" charset="0"/>
              </a:rPr>
              <a:t>CHURCH</a:t>
            </a:r>
            <a:r>
              <a:rPr lang="cs-CZ" sz="2800" dirty="0" smtClean="0">
                <a:cs typeface="Times New Roman" pitchFamily="18" charset="0"/>
              </a:rPr>
              <a:t/>
            </a:r>
            <a:br>
              <a:rPr lang="cs-CZ" sz="2800" dirty="0" smtClean="0">
                <a:cs typeface="Times New Roman" pitchFamily="18" charset="0"/>
              </a:rPr>
            </a:br>
            <a:r>
              <a:rPr lang="cs-CZ" sz="2800" dirty="0" smtClean="0">
                <a:cs typeface="Times New Roman" pitchFamily="18" charset="0"/>
              </a:rPr>
              <a:t>YGRDOUPALN = </a:t>
            </a:r>
            <a:r>
              <a:rPr lang="cs-CZ" sz="2800" dirty="0" smtClean="0">
                <a:solidFill>
                  <a:srgbClr val="FF0000"/>
                </a:solidFill>
                <a:cs typeface="Times New Roman" pitchFamily="18" charset="0"/>
              </a:rPr>
              <a:t>PLAYGROUND</a:t>
            </a:r>
            <a:r>
              <a:rPr lang="cs-CZ" sz="2800" dirty="0" smtClean="0">
                <a:cs typeface="Times New Roman" pitchFamily="18" charset="0"/>
              </a:rPr>
              <a:t/>
            </a:r>
            <a:br>
              <a:rPr lang="cs-CZ" sz="2800" dirty="0" smtClean="0">
                <a:cs typeface="Times New Roman" pitchFamily="18" charset="0"/>
              </a:rPr>
            </a:br>
            <a:r>
              <a:rPr lang="cs-CZ" sz="2800" dirty="0" smtClean="0">
                <a:cs typeface="Times New Roman" pitchFamily="18" charset="0"/>
              </a:rPr>
              <a:t>TRSAUENTAR = </a:t>
            </a:r>
            <a:r>
              <a:rPr lang="cs-CZ" sz="2800" dirty="0" smtClean="0">
                <a:solidFill>
                  <a:srgbClr val="FF0000"/>
                </a:solidFill>
                <a:cs typeface="Times New Roman" pitchFamily="18" charset="0"/>
              </a:rPr>
              <a:t>RESTAURANT</a:t>
            </a:r>
            <a:r>
              <a:rPr lang="cs-CZ" sz="2800" dirty="0" smtClean="0">
                <a:cs typeface="Times New Roman" pitchFamily="18" charset="0"/>
              </a:rPr>
              <a:t/>
            </a:r>
            <a:br>
              <a:rPr lang="cs-CZ" sz="2800" dirty="0" smtClean="0">
                <a:cs typeface="Times New Roman" pitchFamily="18" charset="0"/>
              </a:rPr>
            </a:br>
            <a:r>
              <a:rPr lang="cs-CZ" sz="2800" dirty="0" smtClean="0">
                <a:cs typeface="Times New Roman" pitchFamily="18" charset="0"/>
              </a:rPr>
              <a:t>KBAN = </a:t>
            </a:r>
            <a:r>
              <a:rPr lang="cs-CZ" sz="2800" dirty="0" smtClean="0">
                <a:solidFill>
                  <a:srgbClr val="FF0000"/>
                </a:solidFill>
                <a:cs typeface="Times New Roman" pitchFamily="18" charset="0"/>
              </a:rPr>
              <a:t>BANK</a:t>
            </a:r>
            <a:r>
              <a:rPr lang="cs-CZ" sz="2800" dirty="0" smtClean="0">
                <a:cs typeface="Times New Roman" pitchFamily="18" charset="0"/>
              </a:rPr>
              <a:t/>
            </a:r>
            <a:br>
              <a:rPr lang="cs-CZ" sz="2800" dirty="0" smtClean="0">
                <a:cs typeface="Times New Roman" pitchFamily="18" charset="0"/>
              </a:rPr>
            </a:br>
            <a:r>
              <a:rPr lang="cs-CZ" sz="2800" dirty="0" smtClean="0">
                <a:cs typeface="Times New Roman" pitchFamily="18" charset="0"/>
              </a:rPr>
              <a:t>TTONSIA = S</a:t>
            </a:r>
            <a:r>
              <a:rPr lang="cs-CZ" sz="2800" dirty="0" smtClean="0">
                <a:solidFill>
                  <a:srgbClr val="FF0000"/>
                </a:solidFill>
                <a:cs typeface="Times New Roman" pitchFamily="18" charset="0"/>
              </a:rPr>
              <a:t>TATION</a:t>
            </a:r>
            <a:endParaRPr lang="cs-CZ" sz="28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alphaModFix amt="16000"/>
            <a:lum/>
          </a:blip>
          <a:srcRect/>
          <a:stretch>
            <a:fillRect l="-23000" r="-2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158" y="428604"/>
            <a:ext cx="7786742" cy="5286412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Zdroj:</a:t>
            </a:r>
          </a:p>
          <a:p>
            <a:pPr>
              <a:buNone/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   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Vlastní tvorba</a:t>
            </a:r>
          </a:p>
          <a:p>
            <a:pPr>
              <a:buNone/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Obrázek:</a:t>
            </a:r>
          </a:p>
          <a:p>
            <a:pPr>
              <a:buNone/>
            </a:pP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    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  <a:hlinkClick r:id="rId3"/>
              </a:rPr>
              <a:t>www.office.</a:t>
            </a:r>
            <a:r>
              <a:rPr lang="cs-CZ" sz="2800" dirty="0" err="1" smtClean="0">
                <a:latin typeface="Times New Roman" pitchFamily="18" charset="0"/>
                <a:cs typeface="Times New Roman" pitchFamily="18" charset="0"/>
                <a:hlinkClick r:id="rId3"/>
              </a:rPr>
              <a:t>microsoft.com</a:t>
            </a:r>
            <a:endParaRPr lang="cs-CZ" sz="28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Anotace:</a:t>
            </a:r>
          </a:p>
          <a:p>
            <a:pPr>
              <a:buNone/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   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Žáci si zopakují slovní zásobu na téma budovy a instituce ve městě formou písmenkových přesmyček. Jedná se o velice jednoduché ale efektivní cvičení upevňující slovní zásobu a fixující psanou </a:t>
            </a:r>
            <a:r>
              <a:rPr lang="cs-CZ" sz="2800" smtClean="0">
                <a:latin typeface="Times New Roman" pitchFamily="18" charset="0"/>
                <a:cs typeface="Times New Roman" pitchFamily="18" charset="0"/>
              </a:rPr>
              <a:t>podobu slov.</a:t>
            </a:r>
            <a:endParaRPr lang="cs-CZ" sz="28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621</TotalTime>
  <Words>119</Words>
  <Application>Microsoft Office PowerPoint</Application>
  <PresentationFormat>Předvádění na obrazovce (4:3)</PresentationFormat>
  <Paragraphs>20</Paragraphs>
  <Slides>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Motiv systému Office</vt:lpstr>
      <vt:lpstr>Prezentace aplikace PowerPoint</vt:lpstr>
      <vt:lpstr>      Word game</vt:lpstr>
      <vt:lpstr>Poznáš slovo? Vaším úkolem je vyřešit tyto slovní přesmyčky. Všechna slova spadají do tématu budovy a instituce ve městě </vt:lpstr>
      <vt:lpstr>Pokuste se seřadit písmenka do správného pořadí:   APKR = ? YLABIRR = ? SPTO FOIFEC = ? OLCOSH = ? ATCLES = ? ICNMAE = ? WSGMIMIN  LOPO = ? </vt:lpstr>
      <vt:lpstr>OZO = ? HRETATE = ? RCUHHC = ? YGRDOUPALN = ? TRSAUENTAR = ? KBAN = ? TTONSIA = ?</vt:lpstr>
      <vt:lpstr> Řešení:    APKR = PARK YLABIRR = LIBRARY SPTO FOIFEC = POST OFFICE OLCOSH = SCHOOL ATCLES = CASTLE ICNMAE = CINEMA WSGMIMIN  LOPO = SWIMMING POOL </vt:lpstr>
      <vt:lpstr> OZO = ZOO HRETATE = THEATRE RCUHHC = CHURCH YGRDOUPALN = PLAYGROUND TRSAUENTAR = RESTAURANT KBAN = BANK TTONSIA = STATION</vt:lpstr>
      <vt:lpstr>Prezentace aplikace PowerPoint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Název školy: Autor:</dc:title>
  <dc:creator>NB</dc:creator>
  <cp:lastModifiedBy>Vesna202261</cp:lastModifiedBy>
  <cp:revision>74</cp:revision>
  <dcterms:created xsi:type="dcterms:W3CDTF">2011-12-27T20:15:32Z</dcterms:created>
  <dcterms:modified xsi:type="dcterms:W3CDTF">2012-12-18T12:08:56Z</dcterms:modified>
</cp:coreProperties>
</file>