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69" r:id="rId5"/>
    <p:sldId id="27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074383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16.10.2012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VY_32_INOVACE_12_Anglický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smtClean="0"/>
                        <a:t>- I</a:t>
                      </a:r>
                      <a:r>
                        <a:rPr lang="cs-CZ" sz="2400" b="0" baseline="0" smtClean="0"/>
                        <a:t>rregular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verbs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6.-7.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Irregular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verbs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Nepravidelná slovesa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Vaším úkolem je najít v textu právě nepravidelná slovesa v minulém čase</a:t>
            </a:r>
            <a:endParaRPr lang="cs-CZ" sz="27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went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John.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saw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James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Bond‘s film.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great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had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came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9 o‘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p.m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went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John.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saw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James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Bond‘s film.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great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came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9 o‘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p.m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Úkolem žáků je vyhledat tvary nepravidelných sloves v minulém čase. Jedná se o upevňovací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a opakovací cvičení.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642</TotalTime>
  <Words>133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Irregular verbs</vt:lpstr>
      <vt:lpstr>Vaším úkolem je najít v textu právě nepravidelná slovesa v minulém čase</vt:lpstr>
      <vt:lpstr>Yesterday I went to the cinema with my friend John. We saw a new James Bond‘s film. It was great. We had very good time. I came home at 9 o‘clock p.m. </vt:lpstr>
      <vt:lpstr>Řešení  Yesterday I went to the cinema with my friend John. We saw a new James Bond‘s film. It was great. We had very good time. I came home at 9 o‘clock p.m.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78</cp:revision>
  <dcterms:created xsi:type="dcterms:W3CDTF">2011-12-27T20:15:32Z</dcterms:created>
  <dcterms:modified xsi:type="dcterms:W3CDTF">2012-12-18T12:09:09Z</dcterms:modified>
</cp:coreProperties>
</file>