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73" r:id="rId5"/>
    <p:sldId id="274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693497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18.10.2012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VY_32_INOVACE_14_Anglický </a:t>
                      </a:r>
                      <a:r>
                        <a:rPr lang="cs-CZ" sz="240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Use </a:t>
                      </a:r>
                      <a:r>
                        <a:rPr lang="cs-CZ" sz="2400" b="0" dirty="0" err="1" smtClean="0"/>
                        <a:t>of</a:t>
                      </a:r>
                      <a:r>
                        <a:rPr lang="cs-CZ" sz="2400" b="0" dirty="0" smtClean="0"/>
                        <a:t> </a:t>
                      </a:r>
                      <a:r>
                        <a:rPr lang="cs-CZ" sz="2400" b="0" dirty="0" err="1" smtClean="0"/>
                        <a:t>English</a:t>
                      </a:r>
                      <a:r>
                        <a:rPr lang="cs-CZ" sz="2400" b="0" smtClean="0"/>
                        <a:t>- </a:t>
                      </a:r>
                      <a:r>
                        <a:rPr lang="cs-CZ" sz="2400" smtClean="0"/>
                        <a:t>The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date</a:t>
                      </a:r>
                      <a:r>
                        <a:rPr lang="cs-CZ" sz="2400" baseline="0" dirty="0" smtClean="0"/>
                        <a:t> II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6.-7.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date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II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500306"/>
            <a:ext cx="7786742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Pojďme sestavit datum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Say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numbers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16th 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17th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26th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13th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4th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12th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30th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Say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dates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16/1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17/5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26/9 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13/11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4/2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12/8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30/3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Say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these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dates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řešení: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16/1 –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sixteenth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January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17/5 –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seventeenth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May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26/9 –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twenty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sixth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September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13/11 –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thirteenth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November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4/2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fourth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February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12/8 –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twelfth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August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30/3 –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thirtieth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March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si procvičí své vědomostí týkající se tvoření dat. Jedná se o velice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krátké opakující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cvičení.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101</Words>
  <Application>Microsoft Office PowerPoint</Application>
  <PresentationFormat>Předvádění na obrazovce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 The date II</vt:lpstr>
      <vt:lpstr>Say these numbers:  16th  17th 26th 13th 4th 12th 30th</vt:lpstr>
      <vt:lpstr>Say these dates:  16/1 17/5 26/9  13/11 4/2 12/8 30/3</vt:lpstr>
      <vt:lpstr>Say these dates - řešení:  16/1 – the sixteenth of January 17/5 – the seventeenth of May 26/9 – the twenty-sixth of September 13/11 – the thirteenth of November 4/2 the fourth of February 12/8 – the twelfth of August 30/3 – the thirtieth of March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75</cp:revision>
  <dcterms:created xsi:type="dcterms:W3CDTF">2011-12-27T20:15:32Z</dcterms:created>
  <dcterms:modified xsi:type="dcterms:W3CDTF">2012-12-18T12:09:32Z</dcterms:modified>
</cp:coreProperties>
</file>