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73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9898217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19.10.2012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VY_32_INOVACE_15_Anglický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My </a:t>
                      </a:r>
                      <a:r>
                        <a:rPr lang="cs-CZ" sz="2400" dirty="0" err="1" smtClean="0"/>
                        <a:t>friend</a:t>
                      </a:r>
                      <a:r>
                        <a:rPr lang="cs-CZ" sz="2400" dirty="0" smtClean="0"/>
                        <a:t> John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My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John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08" y="2500306"/>
            <a:ext cx="528641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John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John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best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‘s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John. He‘s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nice,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he‘s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funny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He‘s 12,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he‘s a student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our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He‘s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sister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Lisa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‘s 10.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John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lives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family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in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house in London. 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taxi driver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nurse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dog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cat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John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likes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listening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to music.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Underline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information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John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…. a student / a taxi driver /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teacher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He‘s …..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ugly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sad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funny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He‘s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sister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….. a bus driver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actor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a taxi driver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……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teacher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singer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nurse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4500594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Underline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information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John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….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astudent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 a taxi driver /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teacher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He‘s …..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ugly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sad /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funny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He‘s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…..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brothers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sister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sisters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father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….. a bus driver /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actor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taxi driver</a:t>
            </a:r>
            <a:b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His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……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teacher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a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singer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nurse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čtou s porozuměním krátký text a vyhledávají správné informace. Žáci si zopakují slovní zásobu na téma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můj kamarád.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637</TotalTime>
  <Words>100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   My friend John</vt:lpstr>
      <vt:lpstr>       My friend John  My best friend‘s name is John. He‘s very nice, and he‘s funny. He‘s 12, and he‘s a student at our school. He‘s got a sister Lisa. She‘s 10. John lives with his family in a big house in London. His father is a taxi driver and his mother is a nurse.  They have a dog and a cat. John likes listening to music.       </vt:lpstr>
      <vt:lpstr>Underline the correct information:  John is …. a student / a taxi driver / a teacher. He‘s ….. very ugly / very sad / very funny He‘s got ….. two brothers / one sister / two sisters His father is ….. a bus driver / an actor / a taxi driver His mother is …… a teacher / a singer / a nurse   </vt:lpstr>
      <vt:lpstr>Underline the correct information: řešení  John is …. astudent / a taxi driver / a teacher. He‘s ….. very ugly / very sad / very funny He‘s got ….. two brothers / one sister / two sisters His father is ….. a bus driver / an actor / a taxi driver His mother is …… a teacher / a singer / a nurse  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80</cp:revision>
  <dcterms:created xsi:type="dcterms:W3CDTF">2011-12-27T20:15:32Z</dcterms:created>
  <dcterms:modified xsi:type="dcterms:W3CDTF">2012-12-18T12:09:43Z</dcterms:modified>
</cp:coreProperties>
</file>