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9837DC-E5A8-4CF7-8018-21C3F5C2F0A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1D211-84F6-426C-ABD0-F5CE06109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Zuby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Autor: Mgr. Iva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Hirschová</a:t>
            </a:r>
            <a:endParaRPr lang="cs-CZ" dirty="0" smtClean="0">
              <a:solidFill>
                <a:schemeClr val="bg2">
                  <a:lumMod val="10000"/>
                </a:schemeClr>
              </a:solidFill>
              <a:latin typeface="Cooper Black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Cooper Black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VY_32_INOVACE_10_Chrup</a:t>
            </a: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Cooper Black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Cooper Black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Cooper Black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OP VK oblast podpory 1.4 s názvem Zlepšení podmínek pro vzdělávání na základních školách.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  <a:latin typeface="Cooper Black" pitchFamily="18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Chrup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Člověk je obdařen za svůj život jednou výměnou </a:t>
            </a:r>
            <a:r>
              <a:rPr lang="cs-CZ" dirty="0" smtClean="0">
                <a:latin typeface="Cooper Black" pitchFamily="18" charset="0"/>
              </a:rPr>
              <a:t>chrupu - </a:t>
            </a:r>
            <a:r>
              <a:rPr lang="cs-CZ" dirty="0" smtClean="0">
                <a:latin typeface="Cooper Black" pitchFamily="18" charset="0"/>
              </a:rPr>
              <a:t>mléčného za trvalý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Cooper Black" pitchFamily="18" charset="0"/>
              </a:rPr>
              <a:t> </a:t>
            </a:r>
            <a:r>
              <a:rPr lang="cs-CZ" dirty="0" smtClean="0">
                <a:latin typeface="Cooper Black" pitchFamily="18" charset="0"/>
              </a:rPr>
              <a:t>JINAK UŽ NIC!</a:t>
            </a:r>
            <a:r>
              <a:rPr lang="cs-CZ" dirty="0" smtClean="0">
                <a:latin typeface="Cooper Black" pitchFamily="18" charset="0"/>
                <a:sym typeface="Wingdings" pitchFamily="2" charset="2"/>
              </a:rPr>
              <a:t>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  <a:sym typeface="Wingdings" pitchFamily="2" charset="2"/>
              </a:rPr>
              <a:t>Mléčný chrup se tvoří cca od </a:t>
            </a:r>
            <a:r>
              <a:rPr lang="cs-CZ" dirty="0" smtClean="0">
                <a:latin typeface="Cooper Black" pitchFamily="18" charset="0"/>
                <a:sym typeface="Wingdings" pitchFamily="2" charset="2"/>
              </a:rPr>
              <a:t>6. </a:t>
            </a:r>
            <a:r>
              <a:rPr lang="cs-CZ" dirty="0" smtClean="0">
                <a:latin typeface="Cooper Black" pitchFamily="18" charset="0"/>
                <a:sym typeface="Wingdings" pitchFamily="2" charset="2"/>
              </a:rPr>
              <a:t>měsíce života dítěte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  <a:sym typeface="Wingdings" pitchFamily="2" charset="2"/>
              </a:rPr>
              <a:t>Trvalý se začíná hlásit o slovo okolo 6 let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  <a:sym typeface="Wingdings" pitchFamily="2" charset="2"/>
              </a:rPr>
              <a:t>Řezáky, špičáky, třenové zuby, stoličky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latin typeface="Cooper Black" pitchFamily="18" charset="0"/>
              </a:rPr>
              <a:t>Chrup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Mléčný: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Tvoří 20 zubů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Chybí třenové zuby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Kořeny </a:t>
            </a:r>
            <a:r>
              <a:rPr lang="cs-CZ" dirty="0" smtClean="0">
                <a:latin typeface="Cooper Black" pitchFamily="18" charset="0"/>
              </a:rPr>
              <a:t>mělké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Trvalý: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Tvoří </a:t>
            </a:r>
            <a:r>
              <a:rPr lang="cs-CZ" dirty="0" smtClean="0">
                <a:latin typeface="Cooper Black" pitchFamily="18" charset="0"/>
              </a:rPr>
              <a:t>32 zubů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Zastoupeny </a:t>
            </a:r>
            <a:r>
              <a:rPr lang="cs-CZ" dirty="0" smtClean="0">
                <a:latin typeface="Cooper Black" pitchFamily="18" charset="0"/>
              </a:rPr>
              <a:t>všechny druhy zubů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Kořeny </a:t>
            </a:r>
            <a:r>
              <a:rPr lang="cs-CZ" dirty="0" smtClean="0">
                <a:latin typeface="Cooper Black" pitchFamily="18" charset="0"/>
              </a:rPr>
              <a:t>hlubší               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oper Black" pitchFamily="18" charset="0"/>
              </a:rPr>
              <a:t>Vnější stavba zubu</a:t>
            </a:r>
            <a:br>
              <a:rPr lang="cs-CZ" dirty="0" smtClean="0">
                <a:latin typeface="Cooper Black" pitchFamily="18" charset="0"/>
              </a:rPr>
            </a:b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Kořen - </a:t>
            </a:r>
            <a:r>
              <a:rPr lang="cs-CZ" dirty="0" smtClean="0">
                <a:latin typeface="Cooper Black" pitchFamily="18" charset="0"/>
              </a:rPr>
              <a:t>upevňuje zub v dásni</a:t>
            </a:r>
          </a:p>
          <a:p>
            <a:pPr>
              <a:buNone/>
            </a:pPr>
            <a:endParaRPr lang="cs-CZ" dirty="0"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Krček - přechod </a:t>
            </a:r>
            <a:r>
              <a:rPr lang="cs-CZ" dirty="0" smtClean="0">
                <a:latin typeface="Cooper Black" pitchFamily="18" charset="0"/>
              </a:rPr>
              <a:t>mezi vnějším a vnitřním prostředím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Korunka - </a:t>
            </a:r>
            <a:r>
              <a:rPr lang="cs-CZ" dirty="0" smtClean="0">
                <a:latin typeface="Cooper Black" pitchFamily="18" charset="0"/>
              </a:rPr>
              <a:t>slouží ke zpracování potravy</a:t>
            </a:r>
          </a:p>
          <a:p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Vnitřní stavba zubu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Dřeň - </a:t>
            </a:r>
            <a:r>
              <a:rPr lang="cs-CZ" dirty="0" smtClean="0">
                <a:latin typeface="Cooper Black" pitchFamily="18" charset="0"/>
              </a:rPr>
              <a:t>tvoří vnitřek zubu- cévy, nervy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dirty="0"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Zubovina - nejpevnější </a:t>
            </a:r>
            <a:r>
              <a:rPr lang="cs-CZ" dirty="0" smtClean="0">
                <a:latin typeface="Cooper Black" pitchFamily="18" charset="0"/>
              </a:rPr>
              <a:t>hmota v těle</a:t>
            </a:r>
          </a:p>
          <a:p>
            <a:pPr>
              <a:buFont typeface="Courier New" pitchFamily="49" charset="0"/>
              <a:buChar char="o"/>
            </a:pPr>
            <a:endParaRPr lang="cs-CZ" dirty="0"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dirty="0" smtClean="0"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Sklovina - </a:t>
            </a:r>
            <a:r>
              <a:rPr lang="cs-CZ" dirty="0" smtClean="0">
                <a:latin typeface="Cooper Black" pitchFamily="18" charset="0"/>
              </a:rPr>
              <a:t>chrání zub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Zubní kaz - zdroj infekce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Cooper Black" pitchFamily="18" charset="0"/>
              </a:rPr>
              <a:t> </a:t>
            </a:r>
            <a:r>
              <a:rPr lang="cs-CZ" dirty="0" smtClean="0">
                <a:latin typeface="Cooper Black" pitchFamily="18" charset="0"/>
              </a:rPr>
              <a:t>                </a:t>
            </a:r>
            <a:r>
              <a:rPr lang="cs-CZ" dirty="0" smtClean="0">
                <a:latin typeface="Cooper Black" pitchFamily="18" charset="0"/>
              </a:rPr>
              <a:t>     </a:t>
            </a:r>
            <a:r>
              <a:rPr lang="cs-CZ" dirty="0" smtClean="0">
                <a:latin typeface="Cooper Black" pitchFamily="18" charset="0"/>
              </a:rPr>
              <a:t>-  porušení skloviny</a:t>
            </a:r>
          </a:p>
          <a:p>
            <a:pPr>
              <a:buFont typeface="Courier New" pitchFamily="49" charset="0"/>
              <a:buChar char="o"/>
            </a:pPr>
            <a:endParaRPr lang="cs-CZ" dirty="0"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Plomba - </a:t>
            </a:r>
            <a:r>
              <a:rPr lang="cs-CZ" dirty="0" smtClean="0">
                <a:latin typeface="Cooper Black" pitchFamily="18" charset="0"/>
              </a:rPr>
              <a:t>náhrada ztracené části </a:t>
            </a:r>
            <a:r>
              <a:rPr lang="cs-CZ" dirty="0" smtClean="0">
                <a:latin typeface="Cooper Black" pitchFamily="18" charset="0"/>
              </a:rPr>
              <a:t>zubu - </a:t>
            </a:r>
            <a:r>
              <a:rPr lang="cs-CZ" dirty="0" err="1" smtClean="0">
                <a:latin typeface="Cooper Black" pitchFamily="18" charset="0"/>
              </a:rPr>
              <a:t>použítí</a:t>
            </a:r>
            <a:r>
              <a:rPr lang="cs-CZ" dirty="0" smtClean="0">
                <a:latin typeface="Cooper Black" pitchFamily="18" charset="0"/>
              </a:rPr>
              <a:t> různých materiálů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Nejčastěji – amalgam - </a:t>
            </a:r>
            <a:r>
              <a:rPr lang="cs-CZ" dirty="0" err="1" smtClean="0">
                <a:latin typeface="Cooper Black" pitchFamily="18" charset="0"/>
              </a:rPr>
              <a:t>Hg</a:t>
            </a:r>
            <a:r>
              <a:rPr lang="cs-CZ" dirty="0" smtClean="0">
                <a:latin typeface="Cooper Black" pitchFamily="18" charset="0"/>
              </a:rPr>
              <a:t> </a:t>
            </a:r>
            <a:r>
              <a:rPr lang="cs-CZ" dirty="0" err="1" smtClean="0">
                <a:latin typeface="Cooper Black" pitchFamily="18" charset="0"/>
              </a:rPr>
              <a:t>Ag</a:t>
            </a:r>
            <a:r>
              <a:rPr lang="cs-CZ" dirty="0" smtClean="0">
                <a:latin typeface="Cooper Black" pitchFamily="18" charset="0"/>
              </a:rPr>
              <a:t> rtuť a stříbro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Dále už jen umělé </a:t>
            </a:r>
            <a:r>
              <a:rPr lang="cs-CZ" dirty="0" smtClean="0">
                <a:latin typeface="Cooper Black" pitchFamily="18" charset="0"/>
              </a:rPr>
              <a:t>zuby - </a:t>
            </a:r>
            <a:r>
              <a:rPr lang="cs-CZ" dirty="0" smtClean="0">
                <a:latin typeface="Cooper Black" pitchFamily="18" charset="0"/>
              </a:rPr>
              <a:t>protézy</a:t>
            </a:r>
            <a:r>
              <a:rPr lang="cs-CZ" dirty="0" smtClean="0">
                <a:latin typeface="Cooper Black" pitchFamily="18" charset="0"/>
                <a:sym typeface="Wingdings" pitchFamily="2" charset="2"/>
              </a:rPr>
              <a:t>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Prevence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Čištění zubů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Minimálně dvakrát denně!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Nejlépe po každém jídle!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Bakterie v ústech mění cukry na </a:t>
            </a:r>
            <a:r>
              <a:rPr lang="cs-CZ" dirty="0" smtClean="0">
                <a:latin typeface="Cooper Black" pitchFamily="18" charset="0"/>
              </a:rPr>
              <a:t>kyseliny - </a:t>
            </a:r>
            <a:r>
              <a:rPr lang="cs-CZ" dirty="0" smtClean="0">
                <a:latin typeface="Cooper Black" pitchFamily="18" charset="0"/>
              </a:rPr>
              <a:t>leptají </a:t>
            </a:r>
            <a:r>
              <a:rPr lang="cs-CZ" dirty="0" smtClean="0">
                <a:latin typeface="Cooper Black" pitchFamily="18" charset="0"/>
              </a:rPr>
              <a:t>sklovinu - </a:t>
            </a:r>
            <a:r>
              <a:rPr lang="cs-CZ" dirty="0" smtClean="0">
                <a:latin typeface="Cooper Black" pitchFamily="18" charset="0"/>
              </a:rPr>
              <a:t>kaz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Měkké kartáčky a čistit i mezizubní prostory, směrem od dásní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Návštěva lékaře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Vytvořeno jako DUM do předmětu přírodopis na ZŠ a MŠ 17.listopadu 1325, Mladá Boleslav pro 8.ročník základní školy.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Materiál slouží k doplnění učiva o lidském těle.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Materiál je vhodné prezentovat pomocí  interaktivní tabule.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chemeClr val="bg2">
                  <a:lumMod val="10000"/>
                </a:schemeClr>
              </a:solidFill>
              <a:latin typeface="Cooper Black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Materiál byl vytvořen a pilotován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v II.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oper Black" pitchFamily="18" charset="0"/>
              </a:rPr>
              <a:t>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Citace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Cooper Black" pitchFamily="18" charset="0"/>
              </a:rPr>
              <a:t>Vlastní zdroje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272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Zuby</vt:lpstr>
      <vt:lpstr>Chrup</vt:lpstr>
      <vt:lpstr> Chrup</vt:lpstr>
      <vt:lpstr>Vnější stavba zubu </vt:lpstr>
      <vt:lpstr>Vnitřní stavba zubu</vt:lpstr>
      <vt:lpstr>Prezentace aplikace PowerPoint</vt:lpstr>
      <vt:lpstr>Prevence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zuby</dc:title>
  <dc:creator>Mamka</dc:creator>
  <cp:lastModifiedBy>Slámová Libuše</cp:lastModifiedBy>
  <cp:revision>8</cp:revision>
  <dcterms:created xsi:type="dcterms:W3CDTF">2011-12-31T14:48:12Z</dcterms:created>
  <dcterms:modified xsi:type="dcterms:W3CDTF">2012-12-19T08:25:38Z</dcterms:modified>
</cp:coreProperties>
</file>