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7" r:id="rId5"/>
    <p:sldId id="266" r:id="rId6"/>
    <p:sldId id="26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60"/>
  </p:normalViewPr>
  <p:slideViewPr>
    <p:cSldViewPr>
      <p:cViewPr varScale="1">
        <p:scale>
          <a:sx n="91" d="100"/>
          <a:sy n="91" d="100"/>
        </p:scale>
        <p:origin x="-4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4930002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22.10.2012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VY_32_INOVACE_16_Anglický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Anagrams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/>
                        <a:t>- Food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Anagrams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food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následujícím cvičení se snažte poskládat písmenka do správného pořadí tak, abyste vytvořili správnou podobu slov.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ROPK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BAARE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AKEC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AEBN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IERC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CIE MRACE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PTATOO = ?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ROPK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PORK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BAARE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BREAD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AKEC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CAKE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AEBN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BEAN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IERC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RICE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CIE MRACE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ICE CREAM</a:t>
            </a:r>
            <a:b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PTATOO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POTATO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OONIN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SCUBITI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TPSAA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ICHKNEC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USOP = ?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TSTAO = ?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OONIN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ONION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SCUBITI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BISCUIT</a:t>
            </a:r>
            <a:b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TPSAA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PASTA</a:t>
            </a:r>
            <a:b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ICHKNEC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CHICKEN</a:t>
            </a:r>
            <a:b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USOP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TSTAO =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TOAST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Žáci mají v tomto cvičení za úkol poskládat písmena do správného pořadí tak, aby utvořili správnou psanou podobu slov. Zároveň si zopakují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slovní zásobu na téma jídlo.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649</TotalTime>
  <Words>113</Words>
  <Application>Microsoft Office PowerPoint</Application>
  <PresentationFormat>Předvádění na obrazovce (4:3)</PresentationFormat>
  <Paragraphs>19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     Anagrams - food</vt:lpstr>
      <vt:lpstr>                 ROPK = ? BAARE = ? AKEC = ? AEBN = ? IERC = ? CIE MRACE = ? PTATOO = ?                  </vt:lpstr>
      <vt:lpstr>                 Řešení  ROPK = PORK BAARE = BREAD AKEC = CAKE AEBN = BEAN IERC = RICE CIE MRACE = ICE CREAM PTATOO = POTATO                  </vt:lpstr>
      <vt:lpstr>                 OONIN = ? SCUBITI = ? TPSAA = ? ICHKNEC = ? USOP = ? TSTAO = ?                </vt:lpstr>
      <vt:lpstr>               Řešení   OONIN = ONION SCUBITI = BISCUIT TPSAA = PASTA ICHKNEC = CHICKEN USOP = SOUP TSTAO = TOAST             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78</cp:revision>
  <dcterms:created xsi:type="dcterms:W3CDTF">2011-12-27T20:15:32Z</dcterms:created>
  <dcterms:modified xsi:type="dcterms:W3CDTF">2012-12-18T12:09:55Z</dcterms:modified>
</cp:coreProperties>
</file>