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7" r:id="rId3"/>
    <p:sldId id="259" r:id="rId4"/>
    <p:sldId id="260" r:id="rId5"/>
    <p:sldId id="261" r:id="rId6"/>
    <p:sldId id="262" r:id="rId7"/>
    <p:sldId id="258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954" y="-6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D9290-484D-4BBD-976B-A4C7B9D59FF4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2EAD5-0859-4B2D-A095-27E44D764A8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D9290-484D-4BBD-976B-A4C7B9D59FF4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2EAD5-0859-4B2D-A095-27E44D764A8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D9290-484D-4BBD-976B-A4C7B9D59FF4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2EAD5-0859-4B2D-A095-27E44D764A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D9290-484D-4BBD-976B-A4C7B9D59FF4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2EAD5-0859-4B2D-A095-27E44D764A8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D9290-484D-4BBD-976B-A4C7B9D59FF4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2EAD5-0859-4B2D-A095-27E44D764A8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D9290-484D-4BBD-976B-A4C7B9D59FF4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2EAD5-0859-4B2D-A095-27E44D764A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D9290-484D-4BBD-976B-A4C7B9D59FF4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2EAD5-0859-4B2D-A095-27E44D764A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D9290-484D-4BBD-976B-A4C7B9D59FF4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2EAD5-0859-4B2D-A095-27E44D764A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D9290-484D-4BBD-976B-A4C7B9D59FF4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2EAD5-0859-4B2D-A095-27E44D764A8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D9290-484D-4BBD-976B-A4C7B9D59FF4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2EAD5-0859-4B2D-A095-27E44D764A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D9290-484D-4BBD-976B-A4C7B9D59FF4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2EAD5-0859-4B2D-A095-27E44D764A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83D9290-484D-4BBD-976B-A4C7B9D59FF4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F62EAD5-0859-4B2D-A095-27E44D764A8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30420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obsah 4"/>
          <p:cNvSpPr txBox="1">
            <a:spLocks/>
          </p:cNvSpPr>
          <p:nvPr/>
        </p:nvSpPr>
        <p:spPr>
          <a:xfrm>
            <a:off x="323528" y="1616508"/>
            <a:ext cx="8375282" cy="512486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 smtClean="0"/>
          </a:p>
          <a:p>
            <a:pPr algn="ctr"/>
            <a:r>
              <a:rPr lang="cs-CZ" sz="4700" dirty="0" smtClean="0"/>
              <a:t>Člověk</a:t>
            </a:r>
            <a:endParaRPr lang="cs-CZ" sz="4700" dirty="0" smtClean="0">
              <a:solidFill>
                <a:srgbClr val="FF0000"/>
              </a:solidFill>
            </a:endParaRPr>
          </a:p>
          <a:p>
            <a:endParaRPr lang="cs-CZ" sz="3500" dirty="0" smtClean="0"/>
          </a:p>
          <a:p>
            <a:pPr algn="ctr"/>
            <a:r>
              <a:rPr lang="cs-CZ" sz="3500" dirty="0" smtClean="0"/>
              <a:t>Autor:  </a:t>
            </a:r>
            <a:r>
              <a:rPr lang="cs-CZ" sz="3500" dirty="0" smtClean="0">
                <a:solidFill>
                  <a:srgbClr val="FF0000"/>
                </a:solidFill>
              </a:rPr>
              <a:t>Mgr. Iveta Váňová</a:t>
            </a:r>
          </a:p>
          <a:p>
            <a:endParaRPr lang="cs-CZ" sz="3500" dirty="0" smtClean="0"/>
          </a:p>
          <a:p>
            <a:pPr algn="ctr"/>
            <a:r>
              <a:rPr lang="cs-CZ" sz="3500" dirty="0" smtClean="0"/>
              <a:t>VY_32_INOVACE_17_Člověk-strava</a:t>
            </a:r>
          </a:p>
          <a:p>
            <a:endParaRPr lang="cs-CZ" dirty="0" smtClean="0"/>
          </a:p>
          <a:p>
            <a:pPr algn="ctr"/>
            <a:endParaRPr lang="cs-CZ" sz="1900" dirty="0" smtClean="0"/>
          </a:p>
          <a:p>
            <a:pPr algn="ctr"/>
            <a:r>
              <a:rPr lang="cs-CZ" sz="1900" dirty="0" smtClean="0"/>
              <a:t>Vytvořeno v rámci projektu „EU peníze školám“.</a:t>
            </a:r>
          </a:p>
          <a:p>
            <a:pPr algn="ctr"/>
            <a:r>
              <a:rPr lang="cs-CZ" sz="1900" dirty="0" smtClean="0"/>
              <a:t>OP VK oblast podpory 1.4 s názvem Zlepšení podmínek pro vzdělávání na základních školách.</a:t>
            </a:r>
            <a:endParaRPr lang="cs-CZ" sz="1900" dirty="0"/>
          </a:p>
        </p:txBody>
      </p:sp>
    </p:spTree>
    <p:extLst>
      <p:ext uri="{BB962C8B-B14F-4D97-AF65-F5344CB8AC3E}">
        <p14:creationId xmlns:p14="http://schemas.microsoft.com/office/powerpoint/2010/main" val="2110809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396552" y="8950"/>
            <a:ext cx="3056127" cy="1008112"/>
          </a:xfrm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6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bílkoviny</a:t>
            </a:r>
            <a:endParaRPr lang="cs-CZ" sz="360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2085" y="8950"/>
            <a:ext cx="3041915" cy="17110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948264" y="1844824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čočka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5824" y="670630"/>
            <a:ext cx="3678297" cy="24414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123540" y="200814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maso</a:t>
            </a:r>
            <a:endParaRPr lang="cs-CZ" dirty="0"/>
          </a:p>
        </p:txBody>
      </p:sp>
      <p:pic>
        <p:nvPicPr>
          <p:cNvPr id="1028" name="Picture 4" descr="C:\Users\Asus\AppData\Local\Microsoft\Windows\Temporary Internet Files\Content.IE5\14JV2MKJ\MP90040057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4121" y="3220806"/>
            <a:ext cx="2699879" cy="3375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791164" y="2742768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mléko</a:t>
            </a:r>
            <a:endParaRPr lang="cs-CZ" dirty="0"/>
          </a:p>
        </p:txBody>
      </p:sp>
      <p:pic>
        <p:nvPicPr>
          <p:cNvPr id="1029" name="Picture 5" descr="C:\Users\Asus\AppData\Local\Microsoft\Windows\Temporary Internet Files\Content.IE5\GQM8XDHM\MP900177963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0315" y="3950430"/>
            <a:ext cx="3934599" cy="2623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334914" y="6388830"/>
            <a:ext cx="12131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vejce</a:t>
            </a:r>
            <a:endParaRPr lang="cs-CZ" dirty="0"/>
          </a:p>
        </p:txBody>
      </p:sp>
      <p:pic>
        <p:nvPicPr>
          <p:cNvPr id="1030" name="Picture 6" descr="C:\Users\Asus\AppData\Local\Microsoft\Windows\Temporary Internet Files\Content.IE5\583DQ5M6\MP90040056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094236"/>
            <a:ext cx="249631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2163" y="4248603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hrách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9042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1" y="116632"/>
            <a:ext cx="1800200" cy="1080120"/>
          </a:xfrm>
        </p:spPr>
        <p:txBody>
          <a:bodyPr/>
          <a:lstStyle/>
          <a:p>
            <a:r>
              <a:rPr lang="cs-CZ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tuky</a:t>
            </a:r>
            <a:endParaRPr lang="cs-CZ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2050" name="Picture 2" descr="C:\Users\Asus\AppData\Local\Microsoft\Windows\Temporary Internet Files\Content.IE5\14JV2MKJ\MP90017794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88640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Asus\AppData\Local\Microsoft\Windows\Temporary Internet Files\Content.IE5\14JV2MKJ\MP90040316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573015"/>
            <a:ext cx="3560824" cy="2382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Asus\AppData\Local\Microsoft\Windows\Temporary Internet Files\Content.IE5\14JV2MKJ\MP90043289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7677" y="932950"/>
            <a:ext cx="3851261" cy="255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699792" y="620688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m</a:t>
            </a:r>
            <a:r>
              <a:rPr lang="cs-CZ" dirty="0" smtClean="0"/>
              <a:t>aso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948264" y="2708920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vejce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929176" y="6381328"/>
            <a:ext cx="1191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ořechy</a:t>
            </a:r>
            <a:endParaRPr lang="cs-CZ" dirty="0"/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990" y="3377637"/>
            <a:ext cx="3208248" cy="3208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1343032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5" y="116632"/>
            <a:ext cx="2232248" cy="1080120"/>
          </a:xfrm>
        </p:spPr>
        <p:txBody>
          <a:bodyPr/>
          <a:lstStyle/>
          <a:p>
            <a:r>
              <a:rPr lang="cs-CZ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cukry</a:t>
            </a:r>
            <a:endParaRPr lang="cs-CZ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76672"/>
            <a:ext cx="3352806" cy="21122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444208" y="116632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ovoce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134035"/>
            <a:ext cx="2795623" cy="42188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531518" y="764704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zelenina</a:t>
            </a:r>
            <a:endParaRPr lang="cs-CZ" dirty="0"/>
          </a:p>
        </p:txBody>
      </p:sp>
      <p:pic>
        <p:nvPicPr>
          <p:cNvPr id="3076" name="Picture 4" descr="C:\Users\Asus\AppData\Local\Microsoft\Windows\Temporary Internet Files\Content.IE5\IFY4LPZC\MP900177942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3310" y="4221088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444208" y="3645024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brambory</a:t>
            </a:r>
            <a:endParaRPr lang="cs-CZ" dirty="0"/>
          </a:p>
        </p:txBody>
      </p:sp>
      <p:pic>
        <p:nvPicPr>
          <p:cNvPr id="3077" name="Picture 5" descr="C:\Users\Asus\AppData\Local\Microsoft\Windows\Temporary Internet Files\Content.IE5\583DQ5M6\MP90040211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664994"/>
            <a:ext cx="2664296" cy="3994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39552" y="2060848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kukuřice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119019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9" y="116632"/>
            <a:ext cx="2880320" cy="1152128"/>
          </a:xfrm>
        </p:spPr>
        <p:txBody>
          <a:bodyPr/>
          <a:lstStyle/>
          <a:p>
            <a:r>
              <a:rPr lang="cs-CZ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vlákniny</a:t>
            </a:r>
            <a:endParaRPr lang="cs-CZ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7413" y="2420888"/>
            <a:ext cx="2792413" cy="4219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444208" y="1988840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zelenina</a:t>
            </a: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789040"/>
            <a:ext cx="3187944" cy="26640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699792" y="6410890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ovoce</a:t>
            </a:r>
            <a:endParaRPr lang="cs-CZ" dirty="0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124" y="960656"/>
            <a:ext cx="3657600" cy="2425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76124" y="3645024"/>
            <a:ext cx="30717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Celozrnné pečivo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0335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2952328" cy="1080120"/>
          </a:xfrm>
        </p:spPr>
        <p:txBody>
          <a:bodyPr/>
          <a:lstStyle/>
          <a:p>
            <a:r>
              <a:rPr lang="cs-CZ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vitamíny</a:t>
            </a:r>
            <a:endParaRPr lang="cs-CZ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355976" y="332656"/>
            <a:ext cx="45365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A: </a:t>
            </a:r>
            <a:r>
              <a:rPr lang="cs-CZ" dirty="0" err="1" smtClean="0"/>
              <a:t>mrkev,rajčata,špenát</a:t>
            </a:r>
            <a:endParaRPr lang="cs-CZ" dirty="0" smtClean="0"/>
          </a:p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B: </a:t>
            </a:r>
            <a:r>
              <a:rPr lang="cs-CZ" dirty="0" err="1" smtClean="0"/>
              <a:t>maso,droždí,ořechy</a:t>
            </a:r>
            <a:endParaRPr lang="cs-CZ" dirty="0" smtClean="0"/>
          </a:p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C: </a:t>
            </a:r>
            <a:r>
              <a:rPr lang="cs-CZ" dirty="0" err="1" smtClean="0"/>
              <a:t>ovoce,zelenina,šípky,citrusové</a:t>
            </a:r>
            <a:r>
              <a:rPr lang="cs-CZ" dirty="0" smtClean="0"/>
              <a:t> plody</a:t>
            </a:r>
          </a:p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D: </a:t>
            </a:r>
            <a:r>
              <a:rPr lang="cs-CZ" dirty="0" smtClean="0"/>
              <a:t>rybí </a:t>
            </a:r>
            <a:r>
              <a:rPr lang="cs-CZ" dirty="0" err="1" smtClean="0"/>
              <a:t>tuk,máslo,mléko,vejce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2693" y="3645024"/>
            <a:ext cx="3649787" cy="30372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 descr="C:\Users\Asus\AppData\Local\Microsoft\Windows\Temporary Internet Files\Content.IE5\14JV2MKJ\MP90031373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130359"/>
            <a:ext cx="3657600" cy="2407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5549" y="1511554"/>
            <a:ext cx="3708042" cy="26188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268760"/>
            <a:ext cx="2857500" cy="2743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16801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476672" y="24586"/>
            <a:ext cx="8640960" cy="1143000"/>
          </a:xfrm>
        </p:spPr>
        <p:txBody>
          <a:bodyPr/>
          <a:lstStyle/>
          <a:p>
            <a:r>
              <a:rPr lang="cs-CZ" dirty="0" smtClean="0"/>
              <a:t>Zdroje textů a obrázků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45819" y="2074425"/>
            <a:ext cx="79208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http://cs.wikipedia.org/wiki/Soubor:3_types_of_lentil.jpg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64254" y="1628800"/>
            <a:ext cx="59046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http://cs.wikipedia.org/wiki/Soubor:FoodMeat.jpg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3269" y="1277175"/>
            <a:ext cx="75260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 obrázky z galerie MS </a:t>
            </a:r>
            <a:r>
              <a:rPr lang="cs-CZ" dirty="0" err="1" smtClean="0"/>
              <a:t>o</a:t>
            </a:r>
            <a:r>
              <a:rPr lang="cs-CZ" dirty="0" err="1" smtClean="0"/>
              <a:t>ffice</a:t>
            </a:r>
            <a:r>
              <a:rPr lang="cs-CZ" smtClean="0"/>
              <a:t>  - www.office.microsoft.com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58070" y="5291916"/>
            <a:ext cx="762125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http://piskoticek.blog.cz/1204/mleko-ci-snad-mlecna-voda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35119" y="4834379"/>
            <a:ext cx="592190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http://cs.wikipedia.org/wiki/Soubor:Fuji_apple.jpg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14012" y="4368433"/>
            <a:ext cx="560503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http://cs.wikipedia.org/wiki/Soubor:Vegetables.jpg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358070" y="372210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http://cs.wikipedia.org/wiki/Soubor:Fragaria_Fruit_Close-up.jpg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358070" y="3288208"/>
            <a:ext cx="623015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http://cs.wikipedia.org/wiki/Soubor:Tomato_je.jpg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358070" y="2884378"/>
            <a:ext cx="589895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http://cs.wikipedia.org/wiki/Soubor:Lemon.jpg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314012" y="2443757"/>
            <a:ext cx="692228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http://nd01.jxs.cz/359/325/852e9d6f92_45960749_o2.jpg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37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620688"/>
            <a:ext cx="7488832" cy="56938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ytvořeno jako DUM do předmětu prvouka na ZŠ a MŠ 17.listopadu 1325, Mladá Boleslav pro třetí ročník základní školy.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Materiál slouží k doplnění učiva o člověk-strava.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Wingdings" pitchFamily="2" charset="2"/>
              <a:buChar char="Ø"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Materiál doporučuji prezentovat pomocí interaktivní tabule.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Materiál byl vytvořen a pilotován ve II. pololetí školního roku 2011/2012.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5269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48</TotalTime>
  <Words>155</Words>
  <Application>Microsoft Office PowerPoint</Application>
  <PresentationFormat>Předvádění na obrazovce (4:3)</PresentationFormat>
  <Paragraphs>53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Prezentace aplikace PowerPoint</vt:lpstr>
      <vt:lpstr>bílkoviny</vt:lpstr>
      <vt:lpstr>tuky</vt:lpstr>
      <vt:lpstr>cukry</vt:lpstr>
      <vt:lpstr>vlákniny</vt:lpstr>
      <vt:lpstr>vitamíny</vt:lpstr>
      <vt:lpstr>Zdroje textů a obrázků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User</cp:lastModifiedBy>
  <cp:revision>8</cp:revision>
  <dcterms:created xsi:type="dcterms:W3CDTF">2012-06-02T18:13:48Z</dcterms:created>
  <dcterms:modified xsi:type="dcterms:W3CDTF">2012-12-18T15:26:41Z</dcterms:modified>
</cp:coreProperties>
</file>