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DF439-DD68-4783-AD8E-DF676760AAD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D3122-0274-4067-BCF7-BB787E994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DF439-DD68-4783-AD8E-DF676760AAD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D3122-0274-4067-BCF7-BB787E994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DF439-DD68-4783-AD8E-DF676760AAD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D3122-0274-4067-BCF7-BB787E994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DF439-DD68-4783-AD8E-DF676760AAD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D3122-0274-4067-BCF7-BB787E994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DF439-DD68-4783-AD8E-DF676760AAD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D3122-0274-4067-BCF7-BB787E994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DF439-DD68-4783-AD8E-DF676760AAD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D3122-0274-4067-BCF7-BB787E994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DF439-DD68-4783-AD8E-DF676760AAD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D3122-0274-4067-BCF7-BB787E994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DF439-DD68-4783-AD8E-DF676760AAD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D3122-0274-4067-BCF7-BB787E994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DF439-DD68-4783-AD8E-DF676760AAD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D3122-0274-4067-BCF7-BB787E994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DF439-DD68-4783-AD8E-DF676760AAD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D3122-0274-4067-BCF7-BB787E994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DF439-DD68-4783-AD8E-DF676760AAD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D3122-0274-4067-BCF7-BB787E994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7DF439-DD68-4783-AD8E-DF676760AAD5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0D3122-0274-4067-BCF7-BB787E994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Krycí soustava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Autor: Mgr. Iva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Hirschová</a:t>
            </a:r>
            <a:endParaRPr lang="cs-CZ" dirty="0" smtClean="0">
              <a:solidFill>
                <a:schemeClr val="bg2">
                  <a:lumMod val="10000"/>
                </a:schemeClr>
              </a:solidFill>
              <a:latin typeface="Algerian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Algerian" pitchFamily="82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VY_32_INOVACE_12_Kůže</a:t>
            </a:r>
          </a:p>
          <a:p>
            <a:pPr>
              <a:defRPr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Algerian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Algerian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Algerian" pitchFamily="82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Kůže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9715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Na plochu se jedná o nevětší orgán lidského těla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Rozloha je až 1,8 metrů čtverečných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Funkce:  termoregulační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latin typeface="Algerian" pitchFamily="82" charset="0"/>
              </a:rPr>
              <a:t> </a:t>
            </a:r>
            <a:r>
              <a:rPr lang="cs-CZ" dirty="0" smtClean="0">
                <a:latin typeface="Algerian" pitchFamily="82" charset="0"/>
              </a:rPr>
              <a:t>                 ochranná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latin typeface="Algerian" pitchFamily="82" charset="0"/>
              </a:rPr>
              <a:t> </a:t>
            </a:r>
            <a:r>
              <a:rPr lang="cs-CZ" dirty="0" smtClean="0">
                <a:latin typeface="Algerian" pitchFamily="82" charset="0"/>
              </a:rPr>
              <a:t>                 smyslová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latin typeface="Algerian" pitchFamily="82" charset="0"/>
              </a:rPr>
              <a:t> </a:t>
            </a:r>
            <a:r>
              <a:rPr lang="cs-CZ" dirty="0" smtClean="0">
                <a:latin typeface="Algerian" pitchFamily="82" charset="0"/>
              </a:rPr>
              <a:t>                 estetická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Síla kůže se mění- nejtenčí- oční víčka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latin typeface="Algerian" pitchFamily="82" charset="0"/>
              </a:rPr>
              <a:t> </a:t>
            </a:r>
            <a:r>
              <a:rPr lang="cs-CZ" dirty="0" smtClean="0">
                <a:latin typeface="Algerian" pitchFamily="82" charset="0"/>
              </a:rPr>
              <a:t>                             nejtlustší- plosky nohou</a:t>
            </a:r>
            <a:endParaRPr lang="cs-CZ" dirty="0">
              <a:latin typeface="Algerian" pitchFamily="82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Algerian" pitchFamily="82" charset="0"/>
              </a:rPr>
              <a:t>Barva kůže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Pigment- podkožní barvivo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Na základě množství podkožního barviva- rasy-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bílá      -europoidní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Žlutá    -mongoloidní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Černá  - negroidní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latin typeface="Algerian" pitchFamily="82" charset="0"/>
              </a:rPr>
              <a:t> </a:t>
            </a:r>
            <a:r>
              <a:rPr lang="cs-CZ" dirty="0" smtClean="0">
                <a:latin typeface="Algerian" pitchFamily="82" charset="0"/>
              </a:rPr>
              <a:t>prof. Aleš Hrdlička- antropolog- vyvrátil nadřazenost ras- rasismus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Daktyloskopie-detekce otisků prstů</a:t>
            </a:r>
            <a:endParaRPr lang="cs-CZ" dirty="0">
              <a:latin typeface="Algerian" pitchFamily="82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Stavba kůže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Pokožka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Škára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Vazivo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Pokožka-nejsvrchnější část kůže. Vymění se cca za tři týdny. Obsahuje pigment.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Škára-pružná, vazivová, jsou tu vlasové cibulky, potní a mazové žlázy,receptory teploty, hmatu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Vazivo-tvořeno tukovými buňkami, receptory tlaku, tahu</a:t>
            </a:r>
            <a:endParaRPr lang="cs-CZ" dirty="0">
              <a:latin typeface="Algerian" pitchFamily="82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Deriváty kůže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Nejsou zcela inervovány a cévně zásobeny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Vlasy, nehty, chlupy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latin typeface="Algerian" pitchFamily="82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JINAK BY STŘÍHÁNÍ VLASŮ, NEHTŮ..BYLO NESNESITELNÉ!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Vytvořeno jako DUM do předmětu přírodopis na ZŠ a MŠ 17.listopadu 1325, Mladá Boleslav pro 8.ročník základní školy.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Algerian" pitchFamily="82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Materiál slouží k doplnění učiva o lidském těle.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Algerian" pitchFamily="82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Materiál je vhodné prezentovat pomocí  interaktivní tabule.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Algerian" pitchFamily="82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Materiál byl vytvořen a pilotován v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Ii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. pololetí školního roku 2011/2012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Citace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lgerian" pitchFamily="82" charset="0"/>
              </a:rPr>
              <a:t>Vlastní zdroje </a:t>
            </a:r>
            <a:endParaRPr lang="cs-CZ" dirty="0">
              <a:latin typeface="Algerian" pitchFamily="82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220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Krycí soustava</vt:lpstr>
      <vt:lpstr>Kůže</vt:lpstr>
      <vt:lpstr>Barva kůže </vt:lpstr>
      <vt:lpstr>Stavba kůže</vt:lpstr>
      <vt:lpstr>Deriváty kůže</vt:lpstr>
      <vt:lpstr>Snímek 6</vt:lpstr>
      <vt:lpstr>Citace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kůže</dc:title>
  <dc:creator>Mamka</dc:creator>
  <cp:lastModifiedBy>Mamka</cp:lastModifiedBy>
  <cp:revision>5</cp:revision>
  <dcterms:created xsi:type="dcterms:W3CDTF">2011-12-31T15:09:18Z</dcterms:created>
  <dcterms:modified xsi:type="dcterms:W3CDTF">2012-03-24T19:00:39Z</dcterms:modified>
</cp:coreProperties>
</file>