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B7B07-103A-4D04-8D53-91380C617D8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FA999-DA17-4294-BEE8-285192346E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Pohlavní soustava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Kristen ITC" pitchFamily="66" charset="0"/>
              </a:rPr>
              <a:t>VY_32_INOVACE_13_Pohlavní soustava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latin typeface="Kristen ITC" pitchFamily="66" charset="0"/>
            </a:endParaRPr>
          </a:p>
          <a:p>
            <a:endParaRPr lang="cs-CZ" dirty="0">
              <a:latin typeface="Kristen ITC" pitchFamily="66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Pohlavní soustava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Člověk patří mezi </a:t>
            </a:r>
            <a:r>
              <a:rPr lang="cs-CZ" dirty="0" err="1" smtClean="0">
                <a:latin typeface="Kristen ITC" pitchFamily="66" charset="0"/>
              </a:rPr>
              <a:t>gonochoristy</a:t>
            </a:r>
            <a:r>
              <a:rPr lang="cs-CZ" dirty="0" smtClean="0">
                <a:latin typeface="Kristen ITC" pitchFamily="66" charset="0"/>
              </a:rPr>
              <a:t>- samčí a samičí </a:t>
            </a:r>
            <a:r>
              <a:rPr lang="cs-CZ" dirty="0" err="1" smtClean="0">
                <a:latin typeface="Kristen ITC" pitchFamily="66" charset="0"/>
              </a:rPr>
              <a:t>pohl</a:t>
            </a:r>
            <a:r>
              <a:rPr lang="cs-CZ" dirty="0" smtClean="0">
                <a:latin typeface="Kristen ITC" pitchFamily="66" charset="0"/>
              </a:rPr>
              <a:t>. buňky-</a:t>
            </a:r>
            <a:r>
              <a:rPr lang="cs-CZ" b="1" u="sng" dirty="0" smtClean="0">
                <a:latin typeface="Kristen ITC" pitchFamily="66" charset="0"/>
              </a:rPr>
              <a:t>NE</a:t>
            </a:r>
            <a:r>
              <a:rPr lang="cs-CZ" dirty="0" smtClean="0">
                <a:latin typeface="Kristen ITC" pitchFamily="66" charset="0"/>
              </a:rPr>
              <a:t> na jednom jedinci dohromady!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Slouží k reprodukci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Přenos genetické informace z generace na generaci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Reprodukční období je u žen ohraničené</a:t>
            </a:r>
          </a:p>
          <a:p>
            <a:endParaRPr lang="cs-CZ" dirty="0" smtClean="0">
              <a:latin typeface="Kristen ITC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Mužská pohlavní soustava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Složení - pyj- penis</a:t>
            </a: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                </a:t>
            </a:r>
            <a:r>
              <a:rPr lang="cs-CZ" dirty="0" smtClean="0">
                <a:latin typeface="Kristen ITC" pitchFamily="66" charset="0"/>
              </a:rPr>
              <a:t>    -šourek</a:t>
            </a: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Pohlavní buňka- spermie-hlavička, krček, bičík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Spermie je pohyblivá.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 šourku jsou uložena 2 varlata. Zde se tvoří spermie, které svůj vývoj ukončují v nadvarleti (2) a dále pak jsou obohacené o výměšky žláz- předstojné-prostata a měchýřkovité.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Spermie jsou přítomny v mužském těle již od narození. V pubertě dozrávají.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Erekce- ztopoření penisu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Ejakulace- výron semene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Muži mají jen dva vývody- močopohlavní a rektální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Ženská pohlavní soustava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Složení  </a:t>
            </a:r>
            <a:r>
              <a:rPr lang="cs-CZ" dirty="0" smtClean="0">
                <a:latin typeface="Kristen ITC" pitchFamily="66" charset="0"/>
              </a:rPr>
              <a:t>–pochva 1, děloha 1, vejcovody 2, vaječníky 2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Pohlavní buňka- vajíčko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Vajíčko je nepohyblivé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Vajíčka jsou přítomna již od narození, dále svůj vývoj ukončují v pubertě.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Menstruační cyklus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Kristen ITC" pitchFamily="66" charset="0"/>
              </a:rPr>
              <a:t>Menstruační cyklus</a:t>
            </a:r>
            <a:br>
              <a:rPr lang="cs-CZ" dirty="0" smtClean="0">
                <a:latin typeface="Kristen ITC" pitchFamily="66" charset="0"/>
              </a:rPr>
            </a:b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5" cy="568863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Má 4 fáze- cykly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1.Folikulární- tvorba zralých vajíček- folikulů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2.Ovulace- cca 14.den cyklu. Největší pravděpodobnost otěhotnění!!!!!!!!!!!!!!!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3. </a:t>
            </a:r>
            <a:r>
              <a:rPr lang="cs-CZ" dirty="0" err="1" smtClean="0">
                <a:latin typeface="Kristen ITC" pitchFamily="66" charset="0"/>
              </a:rPr>
              <a:t>Luteární</a:t>
            </a:r>
            <a:r>
              <a:rPr lang="cs-CZ" dirty="0" smtClean="0">
                <a:latin typeface="Kristen ITC" pitchFamily="66" charset="0"/>
              </a:rPr>
              <a:t>- pokud oplození-zbylé folikuly se mění ve žluté tělísko těhotenské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Pokud není oplození- folikuly se mění ve žluté tělísko menstruační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4. Menstruace cca za 28 dní, není li oplození.</a:t>
            </a:r>
          </a:p>
          <a:p>
            <a:pPr>
              <a:buFont typeface="Wingdings" pitchFamily="2" charset="2"/>
              <a:buChar char="ü"/>
            </a:pPr>
            <a:endParaRPr lang="cs-CZ" dirty="0">
              <a:latin typeface="Kristen ITC" pitchFamily="66" charset="0"/>
            </a:endParaRPr>
          </a:p>
        </p:txBody>
      </p:sp>
      <p:pic>
        <p:nvPicPr>
          <p:cNvPr id="1027" name="Picture 3" descr="C:\Documents and Settings\Mamka\Local Settings\Temporary Internet Files\Content.IE5\M14AE131\MC90044212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6706" y="0"/>
            <a:ext cx="1937294" cy="19372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slouží k doplnění učiva o lidském těle.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byl vytvořen a pilotován v II. pololetí školního roku 2011/2012</a:t>
            </a:r>
          </a:p>
          <a:p>
            <a:pPr>
              <a:buNone/>
            </a:pPr>
            <a:r>
              <a:rPr lang="cs-CZ" dirty="0" smtClean="0">
                <a:latin typeface="Kristen ITC" pitchFamily="66" charset="0"/>
              </a:rPr>
              <a:t> 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citace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Vlastní zdroje</a:t>
            </a:r>
          </a:p>
          <a:p>
            <a:r>
              <a:rPr lang="cs-CZ" dirty="0" smtClean="0">
                <a:latin typeface="Kristen ITC" pitchFamily="66" charset="0"/>
              </a:rPr>
              <a:t>Galerie klipart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296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Pohlavní soustava</vt:lpstr>
      <vt:lpstr>Pohlavní soustava</vt:lpstr>
      <vt:lpstr>Mužská pohlavní soustava</vt:lpstr>
      <vt:lpstr>Snímek 4</vt:lpstr>
      <vt:lpstr>Ženská pohlavní soustava</vt:lpstr>
      <vt:lpstr>Menstruační cyklus </vt:lpstr>
      <vt:lpstr>Snímek 7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7</cp:revision>
  <dcterms:created xsi:type="dcterms:W3CDTF">2012-03-06T06:24:08Z</dcterms:created>
  <dcterms:modified xsi:type="dcterms:W3CDTF">2012-03-24T18:39:30Z</dcterms:modified>
</cp:coreProperties>
</file>