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sldIdLst>
    <p:sldId id="256" r:id="rId3"/>
    <p:sldId id="257" r:id="rId4"/>
    <p:sldId id="265" r:id="rId5"/>
    <p:sldId id="272" r:id="rId6"/>
    <p:sldId id="270" r:id="rId7"/>
    <p:sldId id="269" r:id="rId8"/>
    <p:sldId id="27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91" d="100"/>
          <a:sy n="91" d="100"/>
        </p:scale>
        <p:origin x="-4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658347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1778955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24.10.2012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VY_32_INOVACE_18_Anglický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Conversation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 idx="4294967295"/>
          </p:nvPr>
        </p:nvSpPr>
        <p:spPr>
          <a:xfrm>
            <a:off x="914400" y="7858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Seřaďte věty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konverazace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do správného pořadí: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 hidden="1"/>
          <p:cNvSpPr>
            <a:spLocks noGrp="1"/>
          </p:cNvSpPr>
          <p:nvPr>
            <p:ph idx="4294967295"/>
          </p:nvPr>
        </p:nvSpPr>
        <p:spPr>
          <a:xfrm>
            <a:off x="0" y="2500313"/>
            <a:ext cx="7786688" cy="257175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A:</a:t>
            </a:r>
          </a:p>
          <a:p>
            <a:pPr algn="ctr">
              <a:buFont typeface="Arial" charset="0"/>
              <a:buChar char="•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OK.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ctr">
              <a:buFont typeface="Arial" charset="0"/>
              <a:buChar char="•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76672"/>
            <a:ext cx="792088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Seřaďte všechny věty konverzace do správného pořadí: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1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Hello, Alice.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fine. And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OK.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some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bread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Hello, Jane.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1-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b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dirty="0">
                <a:latin typeface="Times New Roman" pitchFamily="18" charset="0"/>
                <a:cs typeface="Times New Roman" pitchFamily="18" charset="0"/>
              </a:rPr>
              <a:t>Hello, Jane. </a:t>
            </a:r>
            <a:r>
              <a:rPr lang="cs-CZ" sz="2700" dirty="0" err="1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700" dirty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7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Hello, Alice.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fine. And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OK.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some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bread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2700" dirty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2700" dirty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2700" dirty="0">
                <a:latin typeface="Times New Roman" pitchFamily="18" charset="0"/>
                <a:cs typeface="Times New Roman" pitchFamily="18" charset="0"/>
              </a:rPr>
              <a:t>!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*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She‘s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over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She‘s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Jane!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Tom,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girl?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*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sorry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can‘t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dirty="0" err="1"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2 -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Tom,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girl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sorry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can‘t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*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She‘s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over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She‘s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Jane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*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Oh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dirty="0" err="1"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3*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*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Thank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Mrs.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Sweet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same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*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Mrs.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Sweet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nice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weekend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71480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3 -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000" dirty="0">
                <a:latin typeface="Times New Roman" pitchFamily="18" charset="0"/>
                <a:cs typeface="Times New Roman" pitchFamily="18" charset="0"/>
              </a:rPr>
            </a:b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0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*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Mrs.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Sweet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a nice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weekend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*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Thank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Mrs.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Sweet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same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si zopakují jednoduché konverzace běžného života. Jejich úkolem je v tomto opakovacím cvičení poskládat správné pořadí replik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účastníků hovorů.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3D17391D-B284-43B0-BD32-5B8710BCB26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147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     Seřaďte věty konverazace do správného pořadí:</vt:lpstr>
      <vt:lpstr>  Conversation 1- řešení  Hello, Jane. How are you? Hello, Alice. I‘m fine. And you? I‘m OK. Where are you going? I‘m going to buy some bread. Bye! Bye!   </vt:lpstr>
      <vt:lpstr> Conversation 2  * She‘s over there! She‘s speaking with Jane! - Tom, can you see that girl? *Oh, I can see her now! - I‘m sorry, I can‘t.</vt:lpstr>
      <vt:lpstr>   Conversation 2 - řešení  - Tom, can you see that girl? - I‘m sorry. I can‘t.  * She‘s over there! She‘s speaking with Jane! *Oh, I can see her now! </vt:lpstr>
      <vt:lpstr>   Conversation 3*   *Thank you, Mrs. Sweet. The same to you! * Good bye, Mrs. Sweet. - Have a nice weekend! - Good bye, children!  </vt:lpstr>
      <vt:lpstr>         Conversation 3 - řešení  - Good bye, children! * Good bye, Mrs. Sweet. - Have a nice weekend! *Thank you, Mrs. Sweet. The same to you!   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86</cp:revision>
  <dcterms:created xsi:type="dcterms:W3CDTF">2011-12-27T20:15:32Z</dcterms:created>
  <dcterms:modified xsi:type="dcterms:W3CDTF">2012-12-18T12:10:19Z</dcterms:modified>
</cp:coreProperties>
</file>