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0378796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25.10.2012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VY_32_INOVACE_19_Anglický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Mistakes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Mistakes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Chybovat je sice lidské, ale z chyb je nutné a důležité se poučit. S tímto krédem pojďme přistoupit k následujícímu </a:t>
            </a:r>
          </a:p>
          <a:p>
            <a:pPr algn="ctr"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dopisu,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kterém se skrývá 5 chyb.</a:t>
            </a: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Zkuste je odhalit a napravit.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Hello,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girsl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boys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Mark.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 boy.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Angela.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live in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house.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We‘ve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kitchen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bathroom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bedrooms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 dog Ben. He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very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apples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pears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but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don‘t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tomatoes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egges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tall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thin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blue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drums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very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but I cant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Hello,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girsl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boys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Mark.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I‘m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boy.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Angela.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live in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house.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We‘ve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kitchen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bathroom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bedrooms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 dog Ben. He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very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apples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pears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but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don‘t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tomatoes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egges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tall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thin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blue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drums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very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but I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cant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</a:b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Jedná se o velice krátké cvičení, ve kterém žáci rozpoznávají chyby v krátkém textu. Jedná se o chyby gramatické a o chyby týkající se hláskování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anglických slovíček.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683</TotalTime>
  <Words>128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     Mistakes</vt:lpstr>
      <vt:lpstr>              Hello, girsl and boys.  I‘m Mark. I‘m a boy. I have a sister Angela. We live in our family house. We‘ve got a kitchen, a sitting room, a bathroom and three bedrooms. I have a dog Ben. He is very good friend. I like apples and pears, but I don‘t like tomatoes and egges. I am tall and thin. I am blue eyes and black hair. I can play the drums very well, but I cant swim.                   </vt:lpstr>
      <vt:lpstr> Řešení    Hello, girsl and boys.  I‘m Mark. I‘m a boy. I have a sister Angela. We live in our family house. We‘ve got a kitchen, a sitting room, a bathroom and three bedrooms. I have a dog Ben. He is a very good friend. I like apples and pears, but I don‘t like tomatoes and egges. I am tall and thin. I am blue eyes and black hair. I can play the drums very well, but I cant swim.   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86</cp:revision>
  <dcterms:created xsi:type="dcterms:W3CDTF">2011-12-27T20:15:32Z</dcterms:created>
  <dcterms:modified xsi:type="dcterms:W3CDTF">2012-12-18T12:10:35Z</dcterms:modified>
</cp:coreProperties>
</file>