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BD467-D6AD-41F3-B49E-48E15B69862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F8564-15CC-495D-90CC-4596F56BF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Chiller" pitchFamily="82" charset="0"/>
              </a:rPr>
              <a:t>Nervová soustava</a:t>
            </a:r>
            <a:endParaRPr lang="cs-CZ" sz="6000" dirty="0">
              <a:latin typeface="Chiller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Chiller" pitchFamily="82" charset="0"/>
              </a:rPr>
              <a:t>Autor: Mgr. Iva </a:t>
            </a:r>
            <a:r>
              <a:rPr lang="cs-CZ" sz="2800" b="1" dirty="0" err="1" smtClean="0">
                <a:solidFill>
                  <a:schemeClr val="tx1"/>
                </a:solidFill>
                <a:latin typeface="Chiller" pitchFamily="82" charset="0"/>
              </a:rPr>
              <a:t>Hirschová</a:t>
            </a:r>
            <a:endParaRPr lang="cs-CZ" sz="2800" b="1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sz="2800" b="1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Chiller" pitchFamily="82" charset="0"/>
              </a:rPr>
              <a:t>VY_32_INOVACE_17_Nervy</a:t>
            </a:r>
            <a:endParaRPr lang="cs-CZ" sz="2800" b="1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sz="2000" b="1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r>
              <a:rPr lang="cs-CZ" sz="1400" b="1" dirty="0" smtClean="0">
                <a:solidFill>
                  <a:schemeClr val="tx1"/>
                </a:solidFill>
                <a:latin typeface="Chiller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400" b="1" dirty="0" smtClean="0">
                <a:solidFill>
                  <a:schemeClr val="tx1"/>
                </a:solidFill>
                <a:latin typeface="Chiller" pitchFamily="82" charset="0"/>
              </a:rPr>
              <a:t>OP VK oblast podpory 1.4 s názvem Zlepšení podmínek pro vzdělávání na základních školách.</a:t>
            </a:r>
          </a:p>
          <a:p>
            <a:endParaRPr lang="cs-CZ" sz="2000" dirty="0">
              <a:latin typeface="Chiller" pitchFamily="82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Chiller" pitchFamily="82" charset="0"/>
              </a:rPr>
              <a:t>Nervová soustava</a:t>
            </a:r>
            <a:endParaRPr lang="cs-CZ" sz="4800" b="1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sz="3900" b="1" dirty="0" smtClean="0">
                <a:latin typeface="Chiller" pitchFamily="82" charset="0"/>
              </a:rPr>
              <a:t>1. </a:t>
            </a:r>
            <a:r>
              <a:rPr lang="cs-CZ" sz="3900" b="1" dirty="0">
                <a:latin typeface="Chiller" pitchFamily="82" charset="0"/>
              </a:rPr>
              <a:t>Z</a:t>
            </a:r>
            <a:r>
              <a:rPr lang="cs-CZ" sz="3900" b="1" dirty="0" smtClean="0">
                <a:latin typeface="Chiller" pitchFamily="82" charset="0"/>
              </a:rPr>
              <a:t>ákladní jednotka NS?</a:t>
            </a:r>
          </a:p>
          <a:p>
            <a:r>
              <a:rPr lang="cs-CZ" sz="3900" b="1" dirty="0" smtClean="0">
                <a:latin typeface="Chiller" pitchFamily="82" charset="0"/>
              </a:rPr>
              <a:t>Neuron</a:t>
            </a:r>
          </a:p>
          <a:p>
            <a:r>
              <a:rPr lang="cs-CZ" sz="3900" b="1" dirty="0" smtClean="0">
                <a:latin typeface="Chiller" pitchFamily="82" charset="0"/>
              </a:rPr>
              <a:t>2. Stavba neuronu:</a:t>
            </a:r>
          </a:p>
          <a:p>
            <a:r>
              <a:rPr lang="cs-CZ" sz="3900" b="1" dirty="0" smtClean="0">
                <a:latin typeface="Chiller" pitchFamily="82" charset="0"/>
              </a:rPr>
              <a:t>Dendrit,neurit,pochva,synapse,jádro</a:t>
            </a:r>
          </a:p>
          <a:p>
            <a:r>
              <a:rPr lang="cs-CZ" sz="3900" b="1" dirty="0" smtClean="0">
                <a:latin typeface="Chiller" pitchFamily="82" charset="0"/>
              </a:rPr>
              <a:t>3. jak se jmenuje krátký výběžek?</a:t>
            </a:r>
          </a:p>
          <a:p>
            <a:r>
              <a:rPr lang="cs-CZ" sz="3900" b="1" dirty="0" smtClean="0">
                <a:latin typeface="Chiller" pitchFamily="82" charset="0"/>
              </a:rPr>
              <a:t>Dendrit</a:t>
            </a:r>
          </a:p>
          <a:p>
            <a:r>
              <a:rPr lang="cs-CZ" sz="3900" b="1" dirty="0" smtClean="0">
                <a:latin typeface="Chiller" pitchFamily="82" charset="0"/>
              </a:rPr>
              <a:t>4. jak se jmenuje dlouhý výběžek?</a:t>
            </a:r>
          </a:p>
          <a:p>
            <a:r>
              <a:rPr lang="cs-CZ" sz="3900" b="1" dirty="0" smtClean="0">
                <a:latin typeface="Chiller" pitchFamily="82" charset="0"/>
              </a:rPr>
              <a:t>Neurit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latin typeface="Chiller" pitchFamily="82" charset="0"/>
              </a:rPr>
              <a:t>5. Co je synapse?</a:t>
            </a:r>
          </a:p>
          <a:p>
            <a:r>
              <a:rPr lang="cs-CZ" sz="3600" b="1" dirty="0" smtClean="0">
                <a:latin typeface="Chiller" pitchFamily="82" charset="0"/>
              </a:rPr>
              <a:t>Zápoj</a:t>
            </a:r>
          </a:p>
          <a:p>
            <a:r>
              <a:rPr lang="cs-CZ" sz="3600" b="1" dirty="0" smtClean="0">
                <a:latin typeface="Chiller" pitchFamily="82" charset="0"/>
              </a:rPr>
              <a:t>6. Co tvoří CNS?</a:t>
            </a:r>
          </a:p>
          <a:p>
            <a:r>
              <a:rPr lang="cs-CZ" sz="3600" b="1" dirty="0" smtClean="0">
                <a:latin typeface="Chiller" pitchFamily="82" charset="0"/>
              </a:rPr>
              <a:t>Mozek mícha</a:t>
            </a:r>
          </a:p>
          <a:p>
            <a:r>
              <a:rPr lang="cs-CZ" sz="3600" b="1" dirty="0" smtClean="0">
                <a:latin typeface="Chiller" pitchFamily="82" charset="0"/>
              </a:rPr>
              <a:t>7. kolik částí má mozek?</a:t>
            </a:r>
          </a:p>
          <a:p>
            <a:r>
              <a:rPr lang="cs-CZ" sz="3600" b="1" dirty="0" smtClean="0">
                <a:latin typeface="Chiller" pitchFamily="82" charset="0"/>
              </a:rPr>
              <a:t>6</a:t>
            </a:r>
          </a:p>
          <a:p>
            <a:r>
              <a:rPr lang="cs-CZ" sz="3600" b="1" dirty="0" smtClean="0">
                <a:latin typeface="Chiller" pitchFamily="82" charset="0"/>
              </a:rPr>
              <a:t>8.Co je reflex?</a:t>
            </a:r>
          </a:p>
          <a:p>
            <a:r>
              <a:rPr lang="cs-CZ" sz="3600" b="1" dirty="0" smtClean="0">
                <a:latin typeface="Chiller" pitchFamily="82" charset="0"/>
              </a:rPr>
              <a:t>Odpověď organismu na podráždění</a:t>
            </a:r>
            <a:endParaRPr lang="cs-CZ" sz="3600" b="1" dirty="0">
              <a:latin typeface="Chiller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Chiller" pitchFamily="82" charset="0"/>
              </a:rPr>
              <a:t>9.Kolik blan kryje mozek?</a:t>
            </a:r>
          </a:p>
          <a:p>
            <a:r>
              <a:rPr lang="cs-CZ" sz="3600" b="1" dirty="0" smtClean="0">
                <a:latin typeface="Chiller" pitchFamily="82" charset="0"/>
              </a:rPr>
              <a:t>2</a:t>
            </a:r>
          </a:p>
          <a:p>
            <a:r>
              <a:rPr lang="cs-CZ" sz="3600" b="1" dirty="0" smtClean="0">
                <a:latin typeface="Chiller" pitchFamily="82" charset="0"/>
              </a:rPr>
              <a:t>10. Která hmota je na povrchu mozku?</a:t>
            </a:r>
          </a:p>
          <a:p>
            <a:r>
              <a:rPr lang="cs-CZ" sz="3600" b="1" dirty="0" smtClean="0">
                <a:latin typeface="Chiller" pitchFamily="82" charset="0"/>
              </a:rPr>
              <a:t>šedá</a:t>
            </a:r>
            <a:endParaRPr lang="cs-CZ" sz="3600" b="1" dirty="0">
              <a:latin typeface="Chiller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Chiller" pitchFamily="82" charset="0"/>
              </a:rPr>
              <a:t>Vytvořeno jako DUM do předmětu přírodopis na ZŠ a MŠ 17.listopadu 1325, Mladá Boleslav pro 8.ročník základní školy.</a:t>
            </a:r>
          </a:p>
          <a:p>
            <a:endParaRPr lang="cs-CZ" b="1" dirty="0" smtClean="0">
              <a:latin typeface="Chiller" pitchFamily="82" charset="0"/>
            </a:endParaRPr>
          </a:p>
          <a:p>
            <a:r>
              <a:rPr lang="cs-CZ" b="1" dirty="0" smtClean="0">
                <a:latin typeface="Chiller" pitchFamily="82" charset="0"/>
              </a:rPr>
              <a:t>Materiál slouží k doplnění učiva o lidském těle.</a:t>
            </a:r>
          </a:p>
          <a:p>
            <a:endParaRPr lang="cs-CZ" b="1" dirty="0" smtClean="0">
              <a:latin typeface="Chiller" pitchFamily="82" charset="0"/>
            </a:endParaRPr>
          </a:p>
          <a:p>
            <a:r>
              <a:rPr lang="cs-CZ" b="1" dirty="0" smtClean="0">
                <a:latin typeface="Chiller" pitchFamily="82" charset="0"/>
              </a:rPr>
              <a:t>Materiál je vhodné prezentovat pomocí  interaktivní tabule.</a:t>
            </a:r>
          </a:p>
          <a:p>
            <a:endParaRPr lang="cs-CZ" b="1" dirty="0" smtClean="0">
              <a:latin typeface="Chiller" pitchFamily="82" charset="0"/>
            </a:endParaRPr>
          </a:p>
          <a:p>
            <a:r>
              <a:rPr lang="cs-CZ" b="1" dirty="0" smtClean="0">
                <a:latin typeface="Chiller" pitchFamily="82" charset="0"/>
              </a:rPr>
              <a:t>Materiál byl vytvořen a pilotován v II. pololetí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citace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Vlastní</a:t>
            </a:r>
            <a:r>
              <a:rPr lang="cs-CZ" dirty="0" smtClean="0"/>
              <a:t> </a:t>
            </a:r>
            <a:r>
              <a:rPr lang="cs-CZ" dirty="0" smtClean="0">
                <a:latin typeface="Chiller" pitchFamily="82" charset="0"/>
              </a:rPr>
              <a:t>zdroje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166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Nervová soustava</vt:lpstr>
      <vt:lpstr>Nervová soustava</vt:lpstr>
      <vt:lpstr>Prezentace aplikace PowerPoint</vt:lpstr>
      <vt:lpstr>Prezentace aplikace PowerPoint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Nervová soustava</dc:title>
  <dc:creator>Mamka</dc:creator>
  <cp:lastModifiedBy>Iva Hirschová</cp:lastModifiedBy>
  <cp:revision>4</cp:revision>
  <dcterms:created xsi:type="dcterms:W3CDTF">2012-03-09T21:11:13Z</dcterms:created>
  <dcterms:modified xsi:type="dcterms:W3CDTF">2012-03-26T10:15:43Z</dcterms:modified>
</cp:coreProperties>
</file>