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1000"/>
            <a:lum/>
          </a:blip>
          <a:srcRect/>
          <a:stretch>
            <a:fillRect l="-98000" r="-9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667E-776D-4D85-B2E3-2681F030E35E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5F8E4B-B666-48A0-8741-F0BF60487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Smysly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sz="5400" dirty="0" smtClean="0">
                <a:solidFill>
                  <a:schemeClr val="tx1"/>
                </a:solidFill>
                <a:latin typeface="Comic Sans MS" pitchFamily="66" charset="0"/>
              </a:rPr>
              <a:t>Autor: Mgr. Iva </a:t>
            </a:r>
            <a:r>
              <a:rPr lang="cs-CZ" sz="5400" dirty="0" err="1" smtClean="0">
                <a:solidFill>
                  <a:schemeClr val="tx1"/>
                </a:solidFill>
                <a:latin typeface="Comic Sans MS" pitchFamily="66" charset="0"/>
              </a:rPr>
              <a:t>Hirschová</a:t>
            </a:r>
            <a:endParaRPr lang="cs-CZ" sz="5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sz="5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sz="5400" dirty="0" smtClean="0">
                <a:solidFill>
                  <a:schemeClr val="tx1"/>
                </a:solidFill>
                <a:latin typeface="Comic Sans MS" pitchFamily="66" charset="0"/>
              </a:rPr>
              <a:t>VY_32_INOVACE_18_Zrak,sluch</a:t>
            </a:r>
          </a:p>
          <a:p>
            <a:pPr>
              <a:defRPr/>
            </a:pPr>
            <a:endParaRPr lang="cs-CZ" sz="4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endParaRPr lang="cs-CZ" sz="4400" dirty="0" smtClean="0">
              <a:latin typeface="Chiller" pitchFamily="82" charset="0"/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Zrak, sluch, čich, hmat, chuť</a:t>
            </a:r>
            <a:endParaRPr lang="cs-CZ" dirty="0"/>
          </a:p>
        </p:txBody>
      </p:sp>
      <p:pic>
        <p:nvPicPr>
          <p:cNvPr id="1026" name="Picture 2" descr="C:\Documents and Settings\Mamka\Local Settings\Temporary Internet Files\Content.IE5\GMW9FLOB\MP9004067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OKO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1. Orgán zraku.</a:t>
            </a:r>
          </a:p>
          <a:p>
            <a:r>
              <a:rPr lang="cs-CZ" dirty="0" smtClean="0">
                <a:latin typeface="Comic Sans MS" pitchFamily="66" charset="0"/>
              </a:rPr>
              <a:t>Oko</a:t>
            </a:r>
          </a:p>
          <a:p>
            <a:r>
              <a:rPr lang="cs-CZ" dirty="0" smtClean="0">
                <a:latin typeface="Comic Sans MS" pitchFamily="66" charset="0"/>
              </a:rPr>
              <a:t>2. Vrstvy oka</a:t>
            </a:r>
          </a:p>
          <a:p>
            <a:r>
              <a:rPr lang="cs-CZ" dirty="0" smtClean="0">
                <a:latin typeface="Comic Sans MS" pitchFamily="66" charset="0"/>
              </a:rPr>
              <a:t>Sítnice, cévnatka, bělima</a:t>
            </a:r>
          </a:p>
          <a:p>
            <a:r>
              <a:rPr lang="cs-CZ" dirty="0" smtClean="0">
                <a:latin typeface="Comic Sans MS" pitchFamily="66" charset="0"/>
              </a:rPr>
              <a:t>3. Akomodace</a:t>
            </a:r>
          </a:p>
          <a:p>
            <a:r>
              <a:rPr lang="cs-CZ" dirty="0" smtClean="0">
                <a:latin typeface="Comic Sans MS" pitchFamily="66" charset="0"/>
              </a:rPr>
              <a:t>Roztažitelnost- elasticita </a:t>
            </a:r>
          </a:p>
          <a:p>
            <a:r>
              <a:rPr lang="cs-CZ" dirty="0" smtClean="0">
                <a:latin typeface="Comic Sans MS" pitchFamily="66" charset="0"/>
              </a:rPr>
              <a:t>4. Okohybné svaly</a:t>
            </a:r>
          </a:p>
          <a:p>
            <a:r>
              <a:rPr lang="cs-CZ" dirty="0" smtClean="0">
                <a:latin typeface="Comic Sans MS" pitchFamily="66" charset="0"/>
              </a:rPr>
              <a:t>Pohyb oka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ucho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Mamka\Local Settings\Temporary Internet Files\Content.IE5\9W6BLO3U\MP900409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6213" y="-1435100"/>
            <a:ext cx="9753601" cy="97536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UCHO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1. části ucha</a:t>
            </a:r>
          </a:p>
          <a:p>
            <a:r>
              <a:rPr lang="cs-CZ" dirty="0" smtClean="0">
                <a:latin typeface="Comic Sans MS" pitchFamily="66" charset="0"/>
              </a:rPr>
              <a:t>Vnější, střední, vnitřní</a:t>
            </a:r>
          </a:p>
          <a:p>
            <a:r>
              <a:rPr lang="cs-CZ" dirty="0" smtClean="0">
                <a:latin typeface="Comic Sans MS" pitchFamily="66" charset="0"/>
              </a:rPr>
              <a:t>2. Co tvoří vnější ucho?</a:t>
            </a:r>
          </a:p>
          <a:p>
            <a:r>
              <a:rPr lang="cs-CZ" dirty="0" smtClean="0">
                <a:latin typeface="Comic Sans MS" pitchFamily="66" charset="0"/>
              </a:rPr>
              <a:t>Boltec, zvukovod</a:t>
            </a:r>
          </a:p>
          <a:p>
            <a:r>
              <a:rPr lang="cs-CZ" dirty="0" smtClean="0">
                <a:latin typeface="Comic Sans MS" pitchFamily="66" charset="0"/>
              </a:rPr>
              <a:t>3. Které tři kosti po narození nerostou?</a:t>
            </a:r>
          </a:p>
          <a:p>
            <a:r>
              <a:rPr lang="cs-CZ" dirty="0" smtClean="0">
                <a:latin typeface="Comic Sans MS" pitchFamily="66" charset="0"/>
              </a:rPr>
              <a:t>Kladívko, kovadlinka, třmínek</a:t>
            </a:r>
          </a:p>
          <a:p>
            <a:r>
              <a:rPr lang="cs-CZ" dirty="0" smtClean="0">
                <a:latin typeface="Comic Sans MS" pitchFamily="66" charset="0"/>
              </a:rPr>
              <a:t>4. Co spojuje Eustachova trubice?</a:t>
            </a:r>
          </a:p>
          <a:p>
            <a:r>
              <a:rPr lang="cs-CZ" dirty="0" smtClean="0">
                <a:latin typeface="Comic Sans MS" pitchFamily="66" charset="0"/>
              </a:rPr>
              <a:t>Nosohltan a </a:t>
            </a:r>
            <a:r>
              <a:rPr lang="cs-CZ" dirty="0" err="1" smtClean="0">
                <a:latin typeface="Comic Sans MS" pitchFamily="66" charset="0"/>
              </a:rPr>
              <a:t>stř</a:t>
            </a:r>
            <a:r>
              <a:rPr lang="cs-CZ" dirty="0" smtClean="0">
                <a:latin typeface="Comic Sans MS" pitchFamily="66" charset="0"/>
              </a:rPr>
              <a:t>. ucho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Vytvořeno jako DUM do předmětu přírodopis na ZŠ a MŠ 17.listopadu 1325, Mladá Boleslav pro 8.ročník základní školy.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slouží k doplnění učiva o lidském těle.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je vhodné prezentovat pomocí  interaktivní tabule.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byl vytvořen a pilotován v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citace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Vlastní zdroje</a:t>
            </a:r>
          </a:p>
          <a:p>
            <a:r>
              <a:rPr lang="cs-CZ" dirty="0" smtClean="0">
                <a:latin typeface="Comic Sans MS" pitchFamily="66" charset="0"/>
              </a:rPr>
              <a:t>Galerie klipart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169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Smysly</vt:lpstr>
      <vt:lpstr>Snímek 2</vt:lpstr>
      <vt:lpstr>OKO</vt:lpstr>
      <vt:lpstr>ucho</vt:lpstr>
      <vt:lpstr>UCHO</vt:lpstr>
      <vt:lpstr>Snímek 6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Smysly zrak, sluch</dc:title>
  <dc:creator>Mamka</dc:creator>
  <cp:lastModifiedBy>Mamka</cp:lastModifiedBy>
  <cp:revision>3</cp:revision>
  <dcterms:created xsi:type="dcterms:W3CDTF">2012-03-09T21:20:15Z</dcterms:created>
  <dcterms:modified xsi:type="dcterms:W3CDTF">2012-03-24T18:44:20Z</dcterms:modified>
</cp:coreProperties>
</file>