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B6207-995B-479D-9ADC-01760A6F51D5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C9C51-82BC-4041-ACF6-E1B942C0C2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Kroužkovci</a:t>
            </a:r>
            <a:endParaRPr lang="cs-CZ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855168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Autor: Mgr. Iva </a:t>
            </a:r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Hirschová</a:t>
            </a: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VY_32_INOVACE_24_</a:t>
            </a:r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Maloštětinatci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 a mnohoštětinatci</a:t>
            </a: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 smtClean="0">
              <a:solidFill>
                <a:srgbClr val="FFC000"/>
              </a:solidFill>
            </a:endParaRP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Tělo tvarem připomíná na sebe „nalepené“ kroužky- kroužkovci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Vodní i suchozemské formy</a:t>
            </a:r>
          </a:p>
          <a:p>
            <a:pPr>
              <a:buFont typeface="Courier New" pitchFamily="49" charset="0"/>
              <a:buChar char="o"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Je pravidelně článkované</a:t>
            </a:r>
          </a:p>
          <a:p>
            <a:pPr>
              <a:buFont typeface="Courier New" pitchFamily="49" charset="0"/>
              <a:buChar char="o"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Podle množství chloupků- štětin je dělíme na </a:t>
            </a:r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malo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 a mnohoštětinatce</a:t>
            </a:r>
          </a:p>
          <a:p>
            <a:pPr>
              <a:buFont typeface="Courier New" pitchFamily="49" charset="0"/>
              <a:buChar char="o"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Někteří 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jsou paraziti-ektoparaziti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CS- 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uzavřená</a:t>
            </a:r>
          </a:p>
          <a:p>
            <a:pPr>
              <a:buFont typeface="Courier New" pitchFamily="49" charset="0"/>
              <a:buChar char="o"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NS- ŽEBŘÍČKOVITÁ ( dosud jsme znali dva DRUHY NS-ROZPTÝLENOU A PROVAZCOVITOU)</a:t>
            </a:r>
          </a:p>
          <a:p>
            <a:pPr>
              <a:buFont typeface="Courier New" pitchFamily="49" charset="0"/>
              <a:buChar char="o"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PS-</a:t>
            </a:r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hermafrodité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,</a:t>
            </a:r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gonochoristé</a:t>
            </a: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M</a:t>
            </a:r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aloštětinatci</a:t>
            </a:r>
            <a:endParaRPr lang="cs-CZ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Žížala obecná- u nás se hojně vyskytuje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Preferuje- vlhké prostředí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Kypří půdu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V době </a:t>
            </a:r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deštů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 vylézají ven…proč?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je hermafrodit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Má opasek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Blízce k nim jsou pijavice-ektoparaziti- pijavice lékařská- snížení krev. Tlaku</a:t>
            </a:r>
          </a:p>
          <a:p>
            <a:pPr>
              <a:buFont typeface="Courier New" pitchFamily="49" charset="0"/>
              <a:buChar char="o"/>
            </a:pPr>
            <a:r>
              <a:rPr lang="cs-CZ" dirty="0" err="1" smtClean="0">
                <a:solidFill>
                  <a:schemeClr val="bg1"/>
                </a:solidFill>
                <a:latin typeface="Kristen ITC" pitchFamily="66" charset="0"/>
              </a:rPr>
              <a:t>Nítěnky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- akvaristika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M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nohoštětinatci</a:t>
            </a:r>
            <a:endParaRPr lang="cs-CZ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Nereidka-tělo kryto mnoha štětinami- slouží k pohybu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Velikost cca  20 cm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Výskyt slaná voda- Evropa</a:t>
            </a:r>
            <a:endParaRPr lang="cs-CZ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C</a:t>
            </a: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itace</a:t>
            </a:r>
            <a:endParaRPr lang="cs-CZ" dirty="0">
              <a:solidFill>
                <a:schemeClr val="bg1"/>
              </a:solidFill>
              <a:latin typeface="Kristen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Vlastní zdroje</a:t>
            </a:r>
            <a:endParaRPr lang="cs-CZ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Vytvořeno jako DUM do předmětu přírodopis na ZŠ a MŠ 17.listopadu 1325, Mladá Boleslav pro 6.ročník základní školy.</a:t>
            </a: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Materiál slouží k doplnění učiva o bezobratlých.</a:t>
            </a: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Materiál je vhodné prezentovat pomocí  interaktivní tabule.</a:t>
            </a: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endParaRPr lang="cs-CZ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cs-CZ" dirty="0" smtClean="0">
                <a:solidFill>
                  <a:schemeClr val="bg1"/>
                </a:solidFill>
                <a:latin typeface="Kristen ITC" pitchFamily="66" charset="0"/>
              </a:rPr>
              <a:t>Materiál byl vytvořen a pilotován v I. pololetí školního roku 2011/2012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182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Kroužkovci</vt:lpstr>
      <vt:lpstr>Snímek 2</vt:lpstr>
      <vt:lpstr> </vt:lpstr>
      <vt:lpstr>Maloštětinatci</vt:lpstr>
      <vt:lpstr>Mnohoštětinatci</vt:lpstr>
      <vt:lpstr>Citace</vt:lpstr>
      <vt:lpstr>Snímek 7</vt:lpstr>
    </vt:vector>
  </TitlesOfParts>
  <Company>Lucka a Lenka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kroužkovci</dc:title>
  <dc:creator>Mamka</dc:creator>
  <cp:lastModifiedBy>Mamka</cp:lastModifiedBy>
  <cp:revision>4</cp:revision>
  <dcterms:created xsi:type="dcterms:W3CDTF">2011-12-31T15:43:47Z</dcterms:created>
  <dcterms:modified xsi:type="dcterms:W3CDTF">2012-01-01T12:49:40Z</dcterms:modified>
</cp:coreProperties>
</file>