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E9B2-5A03-485D-901A-B84BC6027D6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DA9E3-7F19-458C-ACB0-EDB8E0B4D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BC44B-72DA-4166-9FD8-45A4A16EDA5A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32921-241B-4895-A761-6DC471E86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6BD11-9A84-4F9D-8FCC-BDF445031AF3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79836-2D60-45D8-A798-01D545573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0A9AF-8AF3-43F6-8749-29147030674B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DB49E-9D46-4720-AF11-93D2A869A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D3038-6230-4457-9E38-0678BBB319B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AFC9A-49BE-46D4-B621-AE12D2BEB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9DF1F-92EC-4F5A-BABA-43A7AA61F80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71BC3-2C2D-4281-81E1-334986591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FF271-E50A-4005-951D-6A740C27C64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F7544-0206-4C7D-B39C-6739379ED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E9D40-79E3-4813-A384-B4C3A95DF60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0FEB9-8D81-4334-9E1C-B70557A79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CFFF9-2E98-4C8D-8161-743382F254C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E81FF-E332-4B92-81EB-7C47B4705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9E997-3652-483F-86C3-1372F38F0EE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8959E-DB8E-4F66-8535-8EEE32518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1359-81AE-4B55-BFE4-671A85CC4E1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57EA7-B974-4EB7-A46A-8E8DDB0B1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B5C8C39-D31C-46E4-9D4F-77F71271F74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7A39D5-10A5-44F7-91DF-EAC2559CB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5" descr="C:\Documents and Settings\Mamka\Local Settings\Temporary Internet Files\Content.IE5\GMW9FLOB\MP90028945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3338" y="-100013"/>
            <a:ext cx="9144001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bg1"/>
                </a:solidFill>
                <a:latin typeface="Franklin Gothic Medium" pitchFamily="34" charset="0"/>
              </a:rPr>
              <a:t>Korýši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450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chemeClr val="bg1"/>
                </a:solidFill>
                <a:latin typeface="Franklin Gothic Medium" pitchFamily="34" charset="0"/>
              </a:rPr>
              <a:t>Autor: Mgr. Iva </a:t>
            </a:r>
            <a:r>
              <a:rPr lang="cs-CZ" b="1" dirty="0" err="1">
                <a:solidFill>
                  <a:schemeClr val="bg1"/>
                </a:solidFill>
                <a:latin typeface="Franklin Gothic Medium" pitchFamily="34" charset="0"/>
              </a:rPr>
              <a:t>Hirschová</a:t>
            </a:r>
            <a:endParaRPr lang="cs-CZ" b="1" dirty="0">
              <a:solidFill>
                <a:schemeClr val="bg1"/>
              </a:solidFill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1"/>
              </a:solidFill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bg1"/>
                </a:solidFill>
                <a:latin typeface="Franklin Gothic Medium" pitchFamily="34" charset="0"/>
              </a:rPr>
              <a:t>VY_32_INOVACE_28_Korýši-opakování</a:t>
            </a:r>
            <a:endParaRPr lang="cs-CZ" b="1" dirty="0">
              <a:solidFill>
                <a:schemeClr val="bg1"/>
              </a:solidFill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1"/>
              </a:solidFill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chemeClr val="bg1"/>
              </a:solidFill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300" b="1" dirty="0">
                <a:solidFill>
                  <a:schemeClr val="bg1"/>
                </a:solidFill>
                <a:latin typeface="Franklin Gothic Medium" pitchFamily="34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300" b="1" dirty="0">
                <a:solidFill>
                  <a:schemeClr val="bg1"/>
                </a:solidFill>
                <a:latin typeface="Franklin Gothic Medium" pitchFamily="34" charset="0"/>
              </a:rPr>
              <a:t>OP VK oblast podpory 1.4 s názvem Zlepšení podmínek pro vzdělávání na základních školách</a:t>
            </a:r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Mamka\Local Settings\Temporary Internet Files\Content.IE5\FKG06H8W\MC9003358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2690380">
            <a:off x="2930525" y="244475"/>
            <a:ext cx="3394075" cy="655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60350"/>
            <a:ext cx="8229600" cy="633730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1.Čím dýchají korýši?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Žábrami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2. Co tvoří vnější kostru?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Krunýř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3. Z čeho je utvořena vnější kostra?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>
                <a:solidFill>
                  <a:srgbClr val="0070C0"/>
                </a:solidFill>
                <a:latin typeface="Franklin Gothic Medium" pitchFamily="34" charset="0"/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Z chitinu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4. Čím přidržuje samička raka vajíčka?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4000" b="1" dirty="0" smtClean="0">
                <a:solidFill>
                  <a:srgbClr val="0070C0"/>
                </a:solidFill>
                <a:latin typeface="Franklin Gothic Medium" pitchFamily="34" charset="0"/>
              </a:rPr>
              <a:t>Zadečkovými nožkami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ka\Local Settings\Temporary Internet Files\Content.IE5\M14AE131\MC9002091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7742515" flipV="1">
            <a:off x="796924" y="-293687"/>
            <a:ext cx="7835901" cy="699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11981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5. Který korýš nemá klepeta?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Langusta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6.Žije langusta ve sladké vodě?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Ne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7. Jak se nazývá vyluč. ústrojí raka?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Tykadlové žlázy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8. NS korýšů</a:t>
            </a:r>
          </a:p>
          <a:p>
            <a:pPr>
              <a:buFont typeface="Wingdings" pitchFamily="2" charset="2"/>
              <a:buChar char="ü"/>
            </a:pPr>
            <a:r>
              <a:rPr lang="cs-CZ" sz="4000" b="1" smtClean="0">
                <a:solidFill>
                  <a:srgbClr val="002060"/>
                </a:solidFill>
                <a:latin typeface="Franklin Gothic Medium" pitchFamily="34" charset="0"/>
              </a:rPr>
              <a:t>Žebříčkovitá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Documents and Settings\Mamka\Local Settings\Temporary Internet Files\Content.IE5\3B4X6PZ1\MC9003458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6250"/>
            <a:ext cx="5040312" cy="600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4800" b="1" smtClean="0">
                <a:solidFill>
                  <a:srgbClr val="00B050"/>
                </a:solidFill>
                <a:latin typeface="Franklin Gothic Medium" pitchFamily="34" charset="0"/>
              </a:rPr>
              <a:t>9. Humr evropský- patří mezi korýše sladkovodní?</a:t>
            </a:r>
          </a:p>
          <a:p>
            <a:pPr>
              <a:buFont typeface="Wingdings" pitchFamily="2" charset="2"/>
              <a:buChar char="ü"/>
            </a:pPr>
            <a:r>
              <a:rPr lang="cs-CZ" sz="4800" b="1" smtClean="0">
                <a:solidFill>
                  <a:srgbClr val="00B050"/>
                </a:solidFill>
                <a:latin typeface="Franklin Gothic Medium" pitchFamily="34" charset="0"/>
              </a:rPr>
              <a:t>Ne</a:t>
            </a:r>
          </a:p>
          <a:p>
            <a:pPr>
              <a:buFont typeface="Wingdings" pitchFamily="2" charset="2"/>
              <a:buChar char="ü"/>
            </a:pPr>
            <a:r>
              <a:rPr lang="cs-CZ" sz="4800" b="1" smtClean="0">
                <a:solidFill>
                  <a:srgbClr val="00B050"/>
                </a:solidFill>
                <a:latin typeface="Franklin Gothic Medium" pitchFamily="34" charset="0"/>
              </a:rPr>
              <a:t>10.CS korýšů:</a:t>
            </a:r>
          </a:p>
          <a:p>
            <a:pPr>
              <a:buFont typeface="Wingdings" pitchFamily="2" charset="2"/>
              <a:buChar char="ü"/>
            </a:pPr>
            <a:r>
              <a:rPr lang="cs-CZ" sz="4800" b="1" smtClean="0">
                <a:solidFill>
                  <a:srgbClr val="00B050"/>
                </a:solidFill>
                <a:latin typeface="Franklin Gothic Medium" pitchFamily="34" charset="0"/>
              </a:rPr>
              <a:t>Otevřená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Franklin Gothic Medium" pitchFamily="34" charset="0"/>
              </a:rPr>
              <a:t>Citace</a:t>
            </a:r>
            <a:r>
              <a:rPr lang="cs-CZ" smtClean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smtClean="0">
                <a:latin typeface="Franklin Gothic Medium" pitchFamily="34" charset="0"/>
              </a:rPr>
              <a:t>Vlastní zdroje</a:t>
            </a:r>
          </a:p>
          <a:p>
            <a:pPr>
              <a:buFont typeface="Wingdings" pitchFamily="2" charset="2"/>
              <a:buChar char="ü"/>
            </a:pPr>
            <a:r>
              <a:rPr lang="cs-CZ" b="1" smtClean="0">
                <a:latin typeface="Franklin Gothic Medium" pitchFamily="34" charset="0"/>
              </a:rPr>
              <a:t>Galerie MS klipart</a:t>
            </a:r>
          </a:p>
        </p:txBody>
      </p:sp>
      <p:pic>
        <p:nvPicPr>
          <p:cNvPr id="5122" name="Picture 2" descr="C:\Documents and Settings\Mamka\Local Settings\Temporary Internet Files\Content.IE5\EGCU260Z\MC9001511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2708275"/>
            <a:ext cx="4464050" cy="307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dirty="0" smtClean="0">
                <a:latin typeface="Franklin Gothic Medium" pitchFamily="34" charset="0"/>
              </a:rPr>
              <a:t>Vytvořeno jako DUM do předmětu přírodopis na ZŠ a MŠ 17.listopadu 1325, Mladá Boleslav pro 6.ročník základní školy.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dirty="0" smtClean="0"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dirty="0" smtClean="0">
                <a:latin typeface="Franklin Gothic Medium" pitchFamily="34" charset="0"/>
              </a:rPr>
              <a:t>Materiál slouží k doplnění učiva o bezobratlých.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dirty="0" smtClean="0"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dirty="0" smtClean="0">
                <a:latin typeface="Franklin Gothic Medium" pitchFamily="34" charset="0"/>
              </a:rPr>
              <a:t>Materiál je vhodné prezentovat pomocí  interaktivní tabule.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b="1" dirty="0" smtClean="0">
              <a:latin typeface="Franklin Gothic Medium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b="1" dirty="0" smtClean="0">
                <a:latin typeface="Franklin Gothic Medium" pitchFamily="34" charset="0"/>
              </a:rPr>
              <a:t>Materiál byl vytvořen a pilotován v II. pololetí školního roku 2011/2012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139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Franklin Gothic Medium</vt:lpstr>
      <vt:lpstr>Wingdings</vt:lpstr>
      <vt:lpstr>Motiv sady Office</vt:lpstr>
      <vt:lpstr>Korýši</vt:lpstr>
      <vt:lpstr>Snímek 2</vt:lpstr>
      <vt:lpstr>Snímek 3</vt:lpstr>
      <vt:lpstr>Snímek 4</vt:lpstr>
      <vt:lpstr>Citace </vt:lpstr>
      <vt:lpstr>Snímek 6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Korýši</dc:title>
  <dc:creator>Mamka</dc:creator>
  <cp:lastModifiedBy>Maminka</cp:lastModifiedBy>
  <cp:revision>5</cp:revision>
  <dcterms:created xsi:type="dcterms:W3CDTF">2012-03-11T12:09:03Z</dcterms:created>
  <dcterms:modified xsi:type="dcterms:W3CDTF">2012-12-18T13:06:36Z</dcterms:modified>
</cp:coreProperties>
</file>