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60" y="-7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BA5F6-7C9A-436E-92AB-4600EA612ECC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47681-3260-448F-BAB7-D76F2C703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AF251-2AE3-4434-B2E9-B85838D7C739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E4136-B240-4DAE-82EC-C056C5AFEC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54D35-86BC-497B-B5EA-EA7C44BE3D40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960EE-45D3-4616-9AC6-E658ADB13D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DCAD4-4391-4A18-BA51-28B468A2D96B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C32DC-4C24-41C9-86CC-0AC07A22F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90F6B-A270-4BF5-B6E3-7EF4022A4FE9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14568-D4B6-448C-8E37-2D254C457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A2B4A-FDB1-4D71-ADE3-B961024F34FB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5F5B6-92F1-4884-9C0A-C4098036A2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6101E-C830-48D5-A704-79E8215CAB7B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34AA8-C0DE-4065-A904-CE80942AC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63CF5-8EC1-4069-9C33-FF460FE645C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DFE94-3519-467A-A8FE-AD1AA85D2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2BEE1-D206-42B9-BDB4-43DC9A328E21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F033F-82CC-4B2E-A007-9E7FF11BD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E087E-7E08-4BA1-BE89-2212AFBD677D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305A1D-3723-4E25-BB5D-7B4BD9CFD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D739C-BD3E-4E2B-8C59-F59CC05F17B8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2E423-C1C0-4102-83CC-E035D1B62C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73000"/>
            <a:lum/>
          </a:blip>
          <a:srcRect/>
          <a:stretch>
            <a:fillRect l="-100000" t="-23000" r="-98000" b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95E313-F8C0-4826-BBDC-627BACE31476}" type="datetimeFigureOut">
              <a:rPr lang="cs-CZ"/>
              <a:pPr>
                <a:defRPr/>
              </a:pPr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2D49E70-F119-4566-A412-E6A2363C8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Matura MT Script Capitals" pitchFamily="66" charset="0"/>
              </a:rPr>
              <a:t>Hmyz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89363"/>
            <a:ext cx="6400800" cy="2782887"/>
          </a:xfrm>
        </p:spPr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solidFill>
                  <a:schemeClr val="tx1"/>
                </a:solidFill>
                <a:latin typeface="Matura MT Script Capitals" pitchFamily="66" charset="0"/>
              </a:rPr>
              <a:t>Autor: Mgr. Iva </a:t>
            </a:r>
            <a:r>
              <a:rPr lang="cs-CZ" sz="8000" dirty="0" err="1" smtClean="0">
                <a:solidFill>
                  <a:schemeClr val="tx1"/>
                </a:solidFill>
                <a:latin typeface="Matura MT Script Capitals" pitchFamily="66" charset="0"/>
              </a:rPr>
              <a:t>Hirschová</a:t>
            </a:r>
            <a:endParaRPr lang="cs-CZ" sz="80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solidFill>
                  <a:schemeClr val="tx1"/>
                </a:solidFill>
                <a:latin typeface="Matura MT Script Capitals" pitchFamily="66" charset="0"/>
              </a:rPr>
              <a:t>VY_32_INOVACE_30_Vážky,motýlice,šídla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56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5600" dirty="0" smtClean="0">
              <a:solidFill>
                <a:schemeClr val="tx1"/>
              </a:solidFill>
              <a:latin typeface="Matura MT Script Capital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chemeClr val="tx1"/>
                </a:solidFill>
                <a:latin typeface="Matura MT Script Capitals" pitchFamily="66" charset="0"/>
              </a:rPr>
              <a:t>Vytvořeno v rámci projektu „EU peníze školám“.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chemeClr val="tx1"/>
                </a:solidFill>
                <a:latin typeface="Matura MT Script Capitals" pitchFamily="66" charset="0"/>
              </a:rPr>
              <a:t>OP VK oblast podpory 1.4 s názvem Zlepšení podmínek pro vzdělávání na základních školách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Matura MT Script Capitals" pitchFamily="66" charset="0"/>
              </a:rPr>
              <a:t>Velmi dobrý let</a:t>
            </a:r>
          </a:p>
          <a:p>
            <a:r>
              <a:rPr lang="cs-CZ" smtClean="0">
                <a:latin typeface="Matura MT Script Capitals" pitchFamily="66" charset="0"/>
              </a:rPr>
              <a:t>Dokonalý zrak</a:t>
            </a:r>
          </a:p>
          <a:p>
            <a:r>
              <a:rPr lang="cs-CZ" smtClean="0">
                <a:latin typeface="Matura MT Script Capitals" pitchFamily="66" charset="0"/>
              </a:rPr>
              <a:t>Dva páry křídel- hustá žilnatina</a:t>
            </a:r>
          </a:p>
          <a:p>
            <a:r>
              <a:rPr lang="cs-CZ" smtClean="0">
                <a:latin typeface="Matura MT Script Capitals" pitchFamily="66" charset="0"/>
              </a:rPr>
              <a:t>Larva- najáda- dravá</a:t>
            </a:r>
          </a:p>
          <a:p>
            <a:r>
              <a:rPr lang="cs-CZ" smtClean="0">
                <a:latin typeface="Matura MT Script Capitals" pitchFamily="66" charset="0"/>
              </a:rPr>
              <a:t>Najáda žije ve vodě</a:t>
            </a:r>
          </a:p>
          <a:p>
            <a:r>
              <a:rPr lang="cs-CZ" smtClean="0">
                <a:latin typeface="Matura MT Script Capitals" pitchFamily="66" charset="0"/>
              </a:rPr>
              <a:t>Žijí v blízkosti vod</a:t>
            </a:r>
          </a:p>
          <a:p>
            <a:r>
              <a:rPr lang="cs-CZ" smtClean="0">
                <a:latin typeface="Matura MT Script Capitals" pitchFamily="66" charset="0"/>
              </a:rPr>
              <a:t>Velikost dospělce přes 10 cm</a:t>
            </a:r>
          </a:p>
        </p:txBody>
      </p:sp>
      <p:pic>
        <p:nvPicPr>
          <p:cNvPr id="14339" name="Picture 2" descr="C:\Documents and Settings\Mamka\Local Settings\Temporary Internet Files\Content.IE5\P4TTETEE\MC9003264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70563" y="3430588"/>
            <a:ext cx="1863725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5363" name="Picture 2" descr="C:\Documents and Settings\Mamka\Local Settings\Temporary Internet Files\Content.IE5\GMW9FLOB\MP90040696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731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Matura MT Script Capitals" pitchFamily="66" charset="0"/>
              </a:rPr>
              <a:t>Do skupiny vážek patří i motýlice a šídla.</a:t>
            </a:r>
          </a:p>
          <a:p>
            <a:r>
              <a:rPr lang="cs-CZ" smtClean="0">
                <a:latin typeface="Matura MT Script Capitals" pitchFamily="66" charset="0"/>
              </a:rPr>
              <a:t>Motýlice</a:t>
            </a:r>
          </a:p>
          <a:p>
            <a:r>
              <a:rPr lang="cs-CZ" smtClean="0">
                <a:latin typeface="Matura MT Script Capitals" pitchFamily="66" charset="0"/>
              </a:rPr>
              <a:t>Mají štíhlý a protažený zadeček, dva páry křídel a v hlavové části oči dále od sebe. Patří mezi kriticky ohrožené druhy.</a:t>
            </a:r>
          </a:p>
          <a:p>
            <a:r>
              <a:rPr lang="cs-CZ" smtClean="0">
                <a:latin typeface="Matura MT Script Capitals" pitchFamily="66" charset="0"/>
              </a:rPr>
              <a:t>Šídla</a:t>
            </a:r>
          </a:p>
          <a:p>
            <a:r>
              <a:rPr lang="cs-CZ" smtClean="0">
                <a:latin typeface="Matura MT Script Capitals" pitchFamily="66" charset="0"/>
              </a:rPr>
              <a:t>Jsou nejmohutnější.Křídla roztažená i v klidu.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zdroje</a:t>
            </a:r>
          </a:p>
          <a:p>
            <a:r>
              <a:rPr lang="cs-CZ" smtClean="0"/>
              <a:t>Galerie  MS Klipart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Matura MT Script Capitals" pitchFamily="66" charset="0"/>
              </a:rPr>
              <a:t>Vytvořeno jako DUM do předmětu přírodopis na ZŠ a MŠ 17.listopadu 1325, Mladá Boleslav pro 6.ročník základní školy.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Matura MT Script Capitals" pitchFamily="66" charset="0"/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Matura MT Script Capitals" pitchFamily="66" charset="0"/>
              </a:rPr>
              <a:t>Materiál slouží k doplnění učiva o bezobratlých.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Matura MT Script Capitals" pitchFamily="66" charset="0"/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Matura MT Script Capitals" pitchFamily="66" charset="0"/>
              </a:rPr>
              <a:t>Materiál je vhodné prezentovat pomocí  interaktivní tabule.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latin typeface="Matura MT Script Capitals" pitchFamily="66" charset="0"/>
            </a:endParaRP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latin typeface="Matura MT Script Capitals" pitchFamily="66" charset="0"/>
              </a:rPr>
              <a:t>Materiál byl vytvořen a pilotován v II. pololetí školního roku 2011/2012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139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Matura MT Script Capitals</vt:lpstr>
      <vt:lpstr>Motiv sady Office</vt:lpstr>
      <vt:lpstr>Hmyz</vt:lpstr>
      <vt:lpstr>Snímek 2</vt:lpstr>
      <vt:lpstr>Snímek 3</vt:lpstr>
      <vt:lpstr>Snímek 4</vt:lpstr>
      <vt:lpstr>Citace</vt:lpstr>
      <vt:lpstr>Snímek 6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Vážky,motýlice, šídla </dc:title>
  <dc:creator>Mamka</dc:creator>
  <cp:lastModifiedBy>Maminka</cp:lastModifiedBy>
  <cp:revision>6</cp:revision>
  <dcterms:created xsi:type="dcterms:W3CDTF">2012-03-11T20:12:40Z</dcterms:created>
  <dcterms:modified xsi:type="dcterms:W3CDTF">2012-12-18T13:10:12Z</dcterms:modified>
</cp:coreProperties>
</file>