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6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48977-F336-4D1C-93EE-59FDFF5C02E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CBFB2-630E-4174-A78F-E486EB95E1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  <a:softEdge rad="63500"/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Ptáci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>
                <a:solidFill>
                  <a:schemeClr val="tx1"/>
                </a:solidFill>
                <a:latin typeface="Comic Sans MS" pitchFamily="66" charset="0"/>
              </a:rPr>
              <a:t>Autor: Mgr. Iva </a:t>
            </a:r>
            <a:r>
              <a:rPr lang="cs-CZ" dirty="0" err="1">
                <a:solidFill>
                  <a:schemeClr val="tx1"/>
                </a:solidFill>
                <a:latin typeface="Comic Sans MS" pitchFamily="66" charset="0"/>
              </a:rPr>
              <a:t>Hirschová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VY_32_INOVACE_31_Sovy</a:t>
            </a: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sz="1300" dirty="0">
                <a:solidFill>
                  <a:schemeClr val="tx1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300" dirty="0">
                <a:solidFill>
                  <a:schemeClr val="tx1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Sovy jsou samostatně žijící ptáci.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Patří mezi letce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Velikostně různorodí.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Peří je nadýchané a působí mohutně.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Pohyblivost hlavy je až 27O stupňů.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Okolo očí mají závoj.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Zobák je ostrý stejně jako jejich drápy…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Mají vratiprst.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Slouží k lovu-potravou jsou drobní hlodavci.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Vnitřní stavba těla sov je shodná se stavbou ostatních ptáků.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Počet mláďat: 2-3,hnízdí v dutinách stromů.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Naší největší sovou je </a:t>
            </a:r>
            <a:r>
              <a:rPr lang="cs-CZ" dirty="0" smtClean="0">
                <a:latin typeface="Comic Sans MS" pitchFamily="66" charset="0"/>
              </a:rPr>
              <a:t>VÝR VELKÝ, dosahuje </a:t>
            </a:r>
            <a:r>
              <a:rPr lang="cs-CZ" dirty="0" smtClean="0">
                <a:latin typeface="Comic Sans MS" pitchFamily="66" charset="0"/>
              </a:rPr>
              <a:t>velikosti až půl metru.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Comic Sans MS" pitchFamily="66" charset="0"/>
              </a:rPr>
              <a:t>Naopak nejmenším zástupcem </a:t>
            </a:r>
            <a:r>
              <a:rPr lang="cs-CZ" smtClean="0">
                <a:latin typeface="Comic Sans MS" pitchFamily="66" charset="0"/>
              </a:rPr>
              <a:t>je </a:t>
            </a:r>
            <a:r>
              <a:rPr lang="cs-CZ" smtClean="0">
                <a:latin typeface="Comic Sans MS" pitchFamily="66" charset="0"/>
              </a:rPr>
              <a:t>KULÍŠEK NEJMENŠÍ.</a:t>
            </a:r>
            <a:endParaRPr lang="cs-CZ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Citace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Vlastní zdroje 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latin typeface="Comic Sans MS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latin typeface="Comic Sans MS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latin typeface="Comic Sans MS" pitchFamily="66" charset="0"/>
              </a:rPr>
              <a:t>Materiál slouží k doplnění učiva o </a:t>
            </a:r>
            <a:r>
              <a:rPr lang="cs-CZ" b="1" dirty="0" smtClean="0">
                <a:latin typeface="Comic Sans MS" pitchFamily="66" charset="0"/>
              </a:rPr>
              <a:t>obratlovcích.</a:t>
            </a:r>
            <a:endParaRPr lang="cs-CZ" b="1" dirty="0">
              <a:latin typeface="Comic Sans MS" pitchFamily="66" charset="0"/>
            </a:endParaRPr>
          </a:p>
          <a:p>
            <a:pPr>
              <a:buFont typeface="Wingdings" pitchFamily="2" charset="2"/>
              <a:buChar char="ü"/>
            </a:pPr>
            <a:endParaRPr lang="cs-CZ" b="1" dirty="0">
              <a:latin typeface="Comic Sans MS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latin typeface="Comic Sans MS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b="1" dirty="0">
              <a:latin typeface="Comic Sans MS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b="1" dirty="0">
                <a:latin typeface="Comic Sans MS" pitchFamily="66" charset="0"/>
              </a:rPr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6212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171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Ptáci</vt:lpstr>
      <vt:lpstr>Prezentace aplikace PowerPoint</vt:lpstr>
      <vt:lpstr>Prezentace aplikace PowerPoint</vt:lpstr>
      <vt:lpstr>Citace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Sovy</dc:title>
  <dc:creator>××Luciíinká××</dc:creator>
  <cp:lastModifiedBy>Sýkorová Pavla</cp:lastModifiedBy>
  <cp:revision>8</cp:revision>
  <dcterms:created xsi:type="dcterms:W3CDTF">2011-12-11T13:15:07Z</dcterms:created>
  <dcterms:modified xsi:type="dcterms:W3CDTF">2012-12-20T08:34:56Z</dcterms:modified>
</cp:coreProperties>
</file>