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681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424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4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888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55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6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94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994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545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123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43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6562-616D-489E-A301-C1F4AD9C08B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314F6-9171-4B6C-B49E-7F56EED38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43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Ptáci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30243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dirty="0">
                <a:solidFill>
                  <a:srgbClr val="FF0000"/>
                </a:solidFill>
                <a:latin typeface="Forte" pitchFamily="66" charset="0"/>
              </a:rPr>
              <a:t>Autor: Mgr. Iva Hirschová</a:t>
            </a:r>
          </a:p>
          <a:p>
            <a:pPr>
              <a:defRPr/>
            </a:pPr>
            <a:endParaRPr lang="cs-CZ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VY_32_INOVACE_32_Šplhavci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defRPr/>
            </a:pPr>
            <a:endParaRPr lang="cs-CZ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defRPr/>
            </a:pPr>
            <a:endParaRPr lang="cs-CZ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defRPr/>
            </a:pPr>
            <a:r>
              <a:rPr lang="cs-CZ" sz="1200" dirty="0">
                <a:solidFill>
                  <a:srgbClr val="FF0000"/>
                </a:solidFill>
                <a:latin typeface="Forte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200" dirty="0">
                <a:solidFill>
                  <a:srgbClr val="FF0000"/>
                </a:solidFill>
                <a:latin typeface="Forte" pitchFamily="66" charset="0"/>
              </a:rPr>
              <a:t>OP VK oblast podpory 1.4 s názvem Zlepšení podmínek pro vzdělávání na základních školách.</a:t>
            </a:r>
          </a:p>
          <a:p>
            <a:endParaRPr lang="cs-CZ" sz="1200" dirty="0">
              <a:latin typeface="Forte" pitchFamily="66" charset="0"/>
            </a:endParaRPr>
          </a:p>
          <a:p>
            <a:endParaRPr lang="cs-CZ" dirty="0">
              <a:latin typeface="Forte" pitchFamily="66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9429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Šplhavci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Skupina ptáků letců, která je charakteristická dlouhým úzkým zobákem a stejně tak tvarovanými ocasními péry.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Název mají podle pohybu ve svém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prostředí-šplhají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Jsou to ptáci lesů lesoparků, parků a zahrad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Potravou jsou jim larvy brouků- vyklovávají je ze stromů- odtud pochází přirovnání „doktoři lesa“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44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Vnější stavba již byla zmíněna částečně na začátku…funkčně je významný hlavně ocas- slouží k podpěře těla při šplhu a noha, která má, 2 prsty dopředu a 2 dozadu- </a:t>
            </a:r>
            <a:r>
              <a:rPr lang="cs-CZ" dirty="0" err="1" smtClean="0">
                <a:solidFill>
                  <a:srgbClr val="FF0000"/>
                </a:solidFill>
                <a:latin typeface="Forte" pitchFamily="66" charset="0"/>
              </a:rPr>
              <a:t>umoížňujě</a:t>
            </a: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 dokonalou pohyblivost.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Zabarvení je od pestré barvy až po černou.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02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Vnitřní stavba není nijak odlišná od jiných ptáků- jen jazyk se zpětnými háčky slouží k rychlému a dokonalému uchopení potravy.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Hnízdí v dutinách stromů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Ve světě jsou hojně rozšířeni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U nás  strakapoud, žluna, datel(nejvzácnější)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7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Forte" pitchFamily="66" charset="0"/>
              </a:rPr>
              <a:t>Citace</a:t>
            </a:r>
            <a:endParaRPr lang="cs-CZ" dirty="0">
              <a:solidFill>
                <a:srgbClr val="FF0000"/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i="1" dirty="0">
                <a:solidFill>
                  <a:srgbClr val="FF0000"/>
                </a:solidFill>
                <a:latin typeface="Forte" pitchFamily="66" charset="0"/>
              </a:rPr>
              <a:t>Google</a:t>
            </a:r>
            <a:r>
              <a:rPr lang="cs-CZ" sz="1800" dirty="0">
                <a:solidFill>
                  <a:srgbClr val="FF0000"/>
                </a:solidFill>
                <a:latin typeface="Forte" pitchFamily="66" charset="0"/>
              </a:rPr>
              <a:t> [online]. 2009 [cit. 2009-15-03]. Google. Dostupné z WWW: &lt;http://ucivo.webnode.cz/album/</a:t>
            </a:r>
            <a:r>
              <a:rPr lang="cs-CZ" sz="1800" dirty="0" err="1">
                <a:solidFill>
                  <a:srgbClr val="FF0000"/>
                </a:solidFill>
                <a:latin typeface="Forte" pitchFamily="66" charset="0"/>
              </a:rPr>
              <a:t>ostatni-ptaci-aves</a:t>
            </a:r>
            <a:r>
              <a:rPr lang="cs-CZ" sz="1800" dirty="0">
                <a:solidFill>
                  <a:srgbClr val="FF0000"/>
                </a:solidFill>
                <a:latin typeface="Forte" pitchFamily="66" charset="0"/>
              </a:rPr>
              <a:t>/</a:t>
            </a:r>
            <a:r>
              <a:rPr lang="cs-CZ" sz="1800" dirty="0" err="1">
                <a:solidFill>
                  <a:srgbClr val="FF0000"/>
                </a:solidFill>
                <a:latin typeface="Forte" pitchFamily="66" charset="0"/>
              </a:rPr>
              <a:t>splhavci</a:t>
            </a:r>
            <a:r>
              <a:rPr lang="cs-CZ" sz="1800" dirty="0">
                <a:solidFill>
                  <a:srgbClr val="FF0000"/>
                </a:solidFill>
                <a:latin typeface="Forte" pitchFamily="66" charset="0"/>
              </a:rPr>
              <a:t>-datel-</a:t>
            </a:r>
            <a:r>
              <a:rPr lang="cs-CZ" sz="1800" dirty="0" err="1">
                <a:solidFill>
                  <a:srgbClr val="FF0000"/>
                </a:solidFill>
                <a:latin typeface="Forte" pitchFamily="66" charset="0"/>
              </a:rPr>
              <a:t>cerny</a:t>
            </a:r>
            <a:r>
              <a:rPr lang="cs-CZ" sz="1800" dirty="0">
                <a:solidFill>
                  <a:srgbClr val="FF0000"/>
                </a:solidFill>
                <a:latin typeface="Forte" pitchFamily="66" charset="0"/>
              </a:rPr>
              <a:t>-</a:t>
            </a:r>
            <a:r>
              <a:rPr lang="cs-CZ" sz="1800" dirty="0" err="1">
                <a:solidFill>
                  <a:srgbClr val="FF0000"/>
                </a:solidFill>
                <a:latin typeface="Forte" pitchFamily="66" charset="0"/>
              </a:rPr>
              <a:t>jpg</a:t>
            </a:r>
            <a:r>
              <a:rPr lang="cs-CZ" sz="1800" dirty="0">
                <a:solidFill>
                  <a:srgbClr val="FF0000"/>
                </a:solidFill>
                <a:latin typeface="Forte" pitchFamily="66" charset="0"/>
              </a:rPr>
              <a:t>/&gt;.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rgbClr val="FF0000"/>
              </a:solidFill>
              <a:latin typeface="Forte" pitchFamily="66" charset="0"/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28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  <a:latin typeface="Forte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  <a:latin typeface="Forte" pitchFamily="66" charset="0"/>
              </a:rPr>
              <a:t>Materiál slouží k doplnění učiva o </a:t>
            </a:r>
            <a:r>
              <a:rPr lang="cs-CZ" b="1" dirty="0" smtClean="0">
                <a:solidFill>
                  <a:srgbClr val="FF0000"/>
                </a:solidFill>
                <a:latin typeface="Forte" pitchFamily="66" charset="0"/>
              </a:rPr>
              <a:t>obratlovcích.</a:t>
            </a:r>
            <a:endParaRPr lang="cs-CZ" b="1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  <a:latin typeface="Forte" pitchFamily="66" charset="0"/>
              </a:rPr>
              <a:t>Materiál je vhodné prezentovat pomocí  interaktivní tabule.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  <a:latin typeface="Forte" pitchFamily="66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  <a:latin typeface="Forte" pitchFamily="66" charset="0"/>
              </a:rPr>
              <a:t>Materiál byl vytvořen a pilotován </a:t>
            </a:r>
            <a:r>
              <a:rPr lang="cs-CZ" b="1">
                <a:solidFill>
                  <a:srgbClr val="FF0000"/>
                </a:solidFill>
                <a:latin typeface="Forte" pitchFamily="66" charset="0"/>
              </a:rPr>
              <a:t>v </a:t>
            </a:r>
            <a:r>
              <a:rPr lang="cs-CZ" b="1" smtClean="0">
                <a:solidFill>
                  <a:srgbClr val="FF0000"/>
                </a:solidFill>
                <a:latin typeface="Forte" pitchFamily="66" charset="0"/>
              </a:rPr>
              <a:t>1. </a:t>
            </a:r>
            <a:r>
              <a:rPr lang="cs-CZ" b="1" dirty="0">
                <a:solidFill>
                  <a:srgbClr val="FF0000"/>
                </a:solidFill>
                <a:latin typeface="Forte" pitchFamily="66" charset="0"/>
              </a:rPr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285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234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Ptáci</vt:lpstr>
      <vt:lpstr>Šplhavci</vt:lpstr>
      <vt:lpstr>Prezentace aplikace PowerPoint</vt:lpstr>
      <vt:lpstr>Prezentace aplikace PowerPoint</vt:lpstr>
      <vt:lpstr>Citace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Hirschová</dc:creator>
  <cp:lastModifiedBy>Iva Hirschová</cp:lastModifiedBy>
  <cp:revision>8</cp:revision>
  <dcterms:created xsi:type="dcterms:W3CDTF">2011-12-13T07:52:36Z</dcterms:created>
  <dcterms:modified xsi:type="dcterms:W3CDTF">2012-11-22T11:56:48Z</dcterms:modified>
</cp:coreProperties>
</file>