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CAD92-1CA9-4AFF-A90B-35CFBD89E4E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891C3-A1B4-4EFB-B124-988811903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Ptáci</a:t>
            </a:r>
            <a:endParaRPr lang="cs-CZ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Autor: Mgr. Iva </a:t>
            </a:r>
            <a:r>
              <a:rPr lang="cs-CZ" dirty="0" err="1" smtClean="0">
                <a:solidFill>
                  <a:schemeClr val="bg1"/>
                </a:solidFill>
                <a:latin typeface="Lucida Calligraphy" pitchFamily="66" charset="0"/>
              </a:rPr>
              <a:t>Hirschová</a:t>
            </a: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VY_32_INOVACE_34_Pěvci</a:t>
            </a: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defRPr/>
            </a:pPr>
            <a:r>
              <a:rPr lang="cs-CZ" sz="1400" dirty="0" smtClean="0">
                <a:solidFill>
                  <a:schemeClr val="bg1"/>
                </a:solidFill>
                <a:latin typeface="Lucida Calligraphy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400" dirty="0" smtClean="0">
                <a:solidFill>
                  <a:schemeClr val="bg1"/>
                </a:solidFill>
                <a:latin typeface="Lucida Calligraphy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Jsou nejpočetnější skupina ptáků-letců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Jméno dostali dle hlasového ústrojí-syrinx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Jsou velikostně velmi různorodí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Počet vajec je cca okolo 10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Řada z nich jsou stěhovaví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Potravou jsou jim semena, hmyz, či od všeho trochu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  <a:sym typeface="Wingdings" pitchFamily="2" charset="2"/>
              </a:rPr>
              <a:t></a:t>
            </a:r>
            <a:endParaRPr lang="cs-CZ" dirty="0">
              <a:solidFill>
                <a:schemeClr val="bg1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Semenožravé -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potravou jsou jim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semena -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vrabci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Hmyzožravé - potravou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je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jim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hmyz- vlaštovka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Všežravé - potrava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je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pestřejší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než u předchozích dvou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skupin -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vrána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, havran</a:t>
            </a: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O typu potravy svědčí i jejich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zobák -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je specializován pro tu kterou potravu</a:t>
            </a:r>
            <a:endParaRPr lang="cs-CZ" dirty="0">
              <a:solidFill>
                <a:schemeClr val="bg1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O svá mláďata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pečují -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řada z nich odlétá na podzim za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teplem - jiřička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, vlaštovka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Někteří ale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zůstávají -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sýkora, vrabec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Někteří se dokonce  přiletí „ohřát“ k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nám - </a:t>
            </a: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nevěříte? Ale ano! Ptáci ze severnějších oblastí, než jsou ty naše….vrány, havrani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Vrány patří mezi jedny z nejinteligentnějších obratlovců!</a:t>
            </a:r>
            <a:endParaRPr lang="cs-CZ" dirty="0">
              <a:solidFill>
                <a:schemeClr val="bg1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Většinou se vyskytují v koloniích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Jedná se o společenské tvory 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Řada z nich žije a hnízdí v blízkosti lidí</a:t>
            </a:r>
          </a:p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Poznáte o jakého pěvce se v pozadí jedná</a:t>
            </a:r>
            <a:r>
              <a:rPr lang="cs-CZ" smtClean="0">
                <a:solidFill>
                  <a:schemeClr val="bg1"/>
                </a:solidFill>
                <a:latin typeface="Lucida Calligraphy" pitchFamily="66" charset="0"/>
              </a:rPr>
              <a:t>? </a:t>
            </a: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endParaRPr lang="cs-CZ" dirty="0"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Citace</a:t>
            </a:r>
            <a:b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</a:br>
            <a:endParaRPr lang="cs-CZ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Vlastní zdroje</a:t>
            </a:r>
          </a:p>
          <a:p>
            <a:r>
              <a:rPr lang="cs-CZ" sz="1050" dirty="0" err="1" smtClean="0">
                <a:solidFill>
                  <a:schemeClr val="bg1"/>
                </a:solidFill>
                <a:latin typeface="Lucida Calligraphy" pitchFamily="66" charset="0"/>
              </a:rPr>
              <a:t>Wikipedia.cz</a:t>
            </a:r>
            <a:r>
              <a:rPr lang="cs-CZ" sz="1050" dirty="0" smtClean="0">
                <a:solidFill>
                  <a:schemeClr val="bg1"/>
                </a:solidFill>
                <a:latin typeface="Lucida Calligraphy" pitchFamily="66" charset="0"/>
              </a:rPr>
              <a:t>. </a:t>
            </a:r>
            <a:r>
              <a:rPr lang="cs-CZ" sz="1050" i="1" dirty="0" smtClean="0">
                <a:solidFill>
                  <a:schemeClr val="bg1"/>
                </a:solidFill>
                <a:latin typeface="Lucida Calligraphy" pitchFamily="66" charset="0"/>
              </a:rPr>
              <a:t>Http://cs.wikipedia.org/wiki/Soubor:PyrrhulaPyrrhulaAutumn.jpg</a:t>
            </a:r>
            <a:r>
              <a:rPr lang="cs-CZ" sz="1050" dirty="0" smtClean="0">
                <a:solidFill>
                  <a:schemeClr val="bg1"/>
                </a:solidFill>
                <a:latin typeface="Lucida Calligraphy" pitchFamily="66" charset="0"/>
              </a:rPr>
              <a:t> [online]. [cit. 29. 10. 2006].</a:t>
            </a:r>
            <a:endParaRPr lang="cs-CZ" sz="1050" dirty="0">
              <a:solidFill>
                <a:schemeClr val="bg1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Materiál slouží k doplnění učiva o obratlovcích.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Materiál je vhodné prezentovat pomocí  interaktivní tabule.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1"/>
              </a:solidFill>
              <a:latin typeface="Lucida Calligraphy" pitchFamily="66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Lucida Calligraphy" pitchFamily="66" charset="0"/>
              </a:rPr>
              <a:t>Materiál byl vytvořen a pilotován v I. pololetí školního roku 2011/2012</a:t>
            </a:r>
          </a:p>
          <a:p>
            <a:endParaRPr lang="cs-CZ" dirty="0"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267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Ptáci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Pěvci</dc:title>
  <dc:creator>Mamka</dc:creator>
  <cp:lastModifiedBy>Sýkorová Pavla</cp:lastModifiedBy>
  <cp:revision>5</cp:revision>
  <dcterms:created xsi:type="dcterms:W3CDTF">2011-12-30T20:29:59Z</dcterms:created>
  <dcterms:modified xsi:type="dcterms:W3CDTF">2012-12-20T08:38:48Z</dcterms:modified>
</cp:coreProperties>
</file>