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44147F-CCD8-4D09-916A-11E154FDB045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BA992C-2A60-4E3A-B6BD-3D1B5A7AEB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027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BA992C-2A60-4E3A-B6BD-3D1B5A7AEB4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32EF2-945A-47FD-A2AA-2A4C6323B41E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48C75-D5C6-4502-A6FF-3D08940D19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32EF2-945A-47FD-A2AA-2A4C6323B41E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48C75-D5C6-4502-A6FF-3D08940D19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32EF2-945A-47FD-A2AA-2A4C6323B41E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48C75-D5C6-4502-A6FF-3D08940D19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32EF2-945A-47FD-A2AA-2A4C6323B41E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48C75-D5C6-4502-A6FF-3D08940D19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32EF2-945A-47FD-A2AA-2A4C6323B41E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48C75-D5C6-4502-A6FF-3D08940D19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32EF2-945A-47FD-A2AA-2A4C6323B41E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48C75-D5C6-4502-A6FF-3D08940D19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32EF2-945A-47FD-A2AA-2A4C6323B41E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48C75-D5C6-4502-A6FF-3D08940D19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32EF2-945A-47FD-A2AA-2A4C6323B41E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48C75-D5C6-4502-A6FF-3D08940D19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32EF2-945A-47FD-A2AA-2A4C6323B41E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48C75-D5C6-4502-A6FF-3D08940D19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32EF2-945A-47FD-A2AA-2A4C6323B41E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48C75-D5C6-4502-A6FF-3D08940D19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32EF2-945A-47FD-A2AA-2A4C6323B41E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48C75-D5C6-4502-A6FF-3D08940D19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232EF2-945A-47FD-A2AA-2A4C6323B41E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C48C75-D5C6-4502-A6FF-3D08940D19D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Savci</a:t>
            </a:r>
            <a:endParaRPr lang="cs-CZ" b="1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3160"/>
          </a:xfrm>
        </p:spPr>
        <p:txBody>
          <a:bodyPr>
            <a:normAutofit fontScale="55000" lnSpcReduction="20000"/>
          </a:bodyPr>
          <a:lstStyle/>
          <a:p>
            <a:pPr>
              <a:defRPr/>
            </a:pPr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Autor: Mgr. Iva </a:t>
            </a:r>
            <a:r>
              <a:rPr lang="cs-CZ" b="1" dirty="0" err="1" smtClean="0">
                <a:solidFill>
                  <a:srgbClr val="FF0000"/>
                </a:solidFill>
                <a:latin typeface="Algerian" pitchFamily="82" charset="0"/>
              </a:rPr>
              <a:t>Hirschová</a:t>
            </a:r>
            <a:endParaRPr lang="cs-CZ" b="1" dirty="0" smtClean="0">
              <a:solidFill>
                <a:srgbClr val="FF0000"/>
              </a:solidFill>
              <a:latin typeface="Algerian" pitchFamily="82" charset="0"/>
            </a:endParaRPr>
          </a:p>
          <a:p>
            <a:pPr>
              <a:defRPr/>
            </a:pPr>
            <a:endParaRPr lang="cs-CZ" b="1" dirty="0" smtClean="0">
              <a:solidFill>
                <a:srgbClr val="FF0000"/>
              </a:solidFill>
              <a:latin typeface="Algerian" pitchFamily="82" charset="0"/>
            </a:endParaRPr>
          </a:p>
          <a:p>
            <a:pPr>
              <a:defRPr/>
            </a:pPr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VY_32_INOVACE_36_Přehled savci</a:t>
            </a:r>
          </a:p>
          <a:p>
            <a:pPr>
              <a:defRPr/>
            </a:pPr>
            <a:endParaRPr lang="cs-CZ" b="1" dirty="0" smtClean="0">
              <a:solidFill>
                <a:srgbClr val="FF0000"/>
              </a:solidFill>
              <a:latin typeface="Algerian" pitchFamily="82" charset="0"/>
            </a:endParaRPr>
          </a:p>
          <a:p>
            <a:pPr>
              <a:defRPr/>
            </a:pPr>
            <a:endParaRPr lang="cs-CZ" b="1" dirty="0" smtClean="0">
              <a:solidFill>
                <a:srgbClr val="FF0000"/>
              </a:solidFill>
              <a:latin typeface="Algerian" pitchFamily="82" charset="0"/>
            </a:endParaRPr>
          </a:p>
          <a:p>
            <a:pPr>
              <a:defRPr/>
            </a:pPr>
            <a:endParaRPr lang="cs-CZ" b="1" dirty="0" smtClean="0">
              <a:solidFill>
                <a:srgbClr val="FF0000"/>
              </a:solidFill>
              <a:latin typeface="Algerian" pitchFamily="82" charset="0"/>
            </a:endParaRPr>
          </a:p>
          <a:p>
            <a:pPr>
              <a:defRPr/>
            </a:pPr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Obecná charakteristik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Patří do strunatců 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Jsou nejvyššími obratlovci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Sají mateřské mléko</a:t>
            </a:r>
          </a:p>
          <a:p>
            <a:r>
              <a:rPr lang="cs-CZ" b="1" dirty="0">
                <a:solidFill>
                  <a:srgbClr val="FF0000"/>
                </a:solidFill>
                <a:latin typeface="Algerian" pitchFamily="82" charset="0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tělo kryje srst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Končetiny- nohy, ploutve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Teplokrevní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Většina rodí živá mláďata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NS- nejdokonalejší</a:t>
            </a:r>
            <a:endParaRPr lang="cs-CZ" b="1" dirty="0">
              <a:solidFill>
                <a:srgbClr val="FF0000"/>
              </a:solidFill>
              <a:latin typeface="Algerian" pitchFamily="82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Nižší savci</a:t>
            </a:r>
            <a:endParaRPr lang="cs-CZ" b="1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Vejcorodí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Kladou vejce, nerodí tedy živá mláďata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Ptakopysk, ježura-Austrálie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ptakopysk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Hlava protažena do „zobákovitých „ čelistí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Ocas plochý- vhodný pro pohyb  ve vodě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 nohy- prsty s plovací blánou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Potrava- hmyz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kloaka</a:t>
            </a:r>
            <a:endParaRPr lang="cs-CZ" b="1" dirty="0">
              <a:solidFill>
                <a:srgbClr val="FF0000"/>
              </a:solidFill>
              <a:latin typeface="Algerian" pitchFamily="82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Ježura-hlava protažena v rypák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Připomíná ježka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Nohy- mohutné drápy</a:t>
            </a:r>
            <a:endParaRPr lang="cs-CZ" b="1" dirty="0">
              <a:solidFill>
                <a:srgbClr val="FF0000"/>
              </a:solidFill>
              <a:latin typeface="Algerian" pitchFamily="82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Algerian" pitchFamily="82" charset="0"/>
              </a:rPr>
              <a:t>Citace</a:t>
            </a:r>
            <a:endParaRPr lang="cs-CZ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Vlastní zdroje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Vytvořeno jako DUM do předmětu přírodopis na ZŠ a MŠ 17.listopadu 1325, Mladá Boleslav pro 7.ročník základní školy.</a:t>
            </a:r>
          </a:p>
          <a:p>
            <a:endParaRPr lang="cs-CZ" b="1" dirty="0" smtClean="0">
              <a:solidFill>
                <a:srgbClr val="FF0000"/>
              </a:solidFill>
              <a:latin typeface="Algerian" pitchFamily="82" charset="0"/>
            </a:endParaRPr>
          </a:p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Materiál slouží k doplnění učiva o obratlovcích.</a:t>
            </a:r>
          </a:p>
          <a:p>
            <a:endParaRPr lang="cs-CZ" b="1" dirty="0" smtClean="0">
              <a:solidFill>
                <a:srgbClr val="FF0000"/>
              </a:solidFill>
              <a:latin typeface="Algerian" pitchFamily="82" charset="0"/>
            </a:endParaRPr>
          </a:p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Materiál je vhodné prezentovat pomocí  interaktivní tabule.</a:t>
            </a:r>
          </a:p>
          <a:p>
            <a:endParaRPr lang="cs-CZ" b="1" dirty="0" smtClean="0">
              <a:solidFill>
                <a:srgbClr val="FF0000"/>
              </a:solidFill>
              <a:latin typeface="Algerian" pitchFamily="82" charset="0"/>
            </a:endParaRPr>
          </a:p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Materiál byl vytvořen a pilotován </a:t>
            </a:r>
            <a:r>
              <a:rPr lang="cs-CZ" b="1" smtClean="0">
                <a:solidFill>
                  <a:srgbClr val="FF0000"/>
                </a:solidFill>
                <a:latin typeface="Algerian" pitchFamily="82" charset="0"/>
              </a:rPr>
              <a:t>v </a:t>
            </a:r>
            <a:r>
              <a:rPr lang="cs-CZ" b="1" smtClean="0">
                <a:solidFill>
                  <a:srgbClr val="FF0000"/>
                </a:solidFill>
                <a:latin typeface="Algerian" pitchFamily="82" charset="0"/>
              </a:rPr>
              <a:t>I. </a:t>
            </a:r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pololetí školního roku 2011/2012</a:t>
            </a:r>
          </a:p>
          <a:p>
            <a:endParaRPr lang="cs-CZ" dirty="0" smtClean="0">
              <a:latin typeface="Lucida Calligraphy" pitchFamily="66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158</Words>
  <Application>Microsoft Office PowerPoint</Application>
  <PresentationFormat>Předvádění na obrazovce (4:3)</PresentationFormat>
  <Paragraphs>41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Savci</vt:lpstr>
      <vt:lpstr>Obecná charakteristika</vt:lpstr>
      <vt:lpstr>Nižší savci</vt:lpstr>
      <vt:lpstr>Prezentace aplikace PowerPoint</vt:lpstr>
      <vt:lpstr>Citace</vt:lpstr>
      <vt:lpstr>Prezentace aplikace PowerPoint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savci</dc:title>
  <dc:creator>Mamka</dc:creator>
  <cp:lastModifiedBy>Iva Hirschová</cp:lastModifiedBy>
  <cp:revision>7</cp:revision>
  <dcterms:created xsi:type="dcterms:W3CDTF">2011-12-31T16:25:57Z</dcterms:created>
  <dcterms:modified xsi:type="dcterms:W3CDTF">2012-11-22T11:49:04Z</dcterms:modified>
</cp:coreProperties>
</file>