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59" r:id="rId8"/>
    <p:sldId id="264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954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9B739-1DA9-44AE-9EE4-5885BCC170D8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7A9B3-61E9-4C5E-A647-9A0FB8DBE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9B739-1DA9-44AE-9EE4-5885BCC170D8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7A9B3-61E9-4C5E-A647-9A0FB8DBE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9B739-1DA9-44AE-9EE4-5885BCC170D8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7A9B3-61E9-4C5E-A647-9A0FB8DBE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9B739-1DA9-44AE-9EE4-5885BCC170D8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7A9B3-61E9-4C5E-A647-9A0FB8DBE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9B739-1DA9-44AE-9EE4-5885BCC170D8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7A9B3-61E9-4C5E-A647-9A0FB8DBE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9B739-1DA9-44AE-9EE4-5885BCC170D8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7A9B3-61E9-4C5E-A647-9A0FB8DBE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9B739-1DA9-44AE-9EE4-5885BCC170D8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7A9B3-61E9-4C5E-A647-9A0FB8DBE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9B739-1DA9-44AE-9EE4-5885BCC170D8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7A9B3-61E9-4C5E-A647-9A0FB8DBE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9B739-1DA9-44AE-9EE4-5885BCC170D8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7A9B3-61E9-4C5E-A647-9A0FB8DBE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9B739-1DA9-44AE-9EE4-5885BCC170D8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7A9B3-61E9-4C5E-A647-9A0FB8DBE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9B739-1DA9-44AE-9EE4-5885BCC170D8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7A9B3-61E9-4C5E-A647-9A0FB8DBE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9B739-1DA9-44AE-9EE4-5885BCC170D8}" type="datetimeFigureOut">
              <a:rPr lang="cs-CZ" smtClean="0"/>
              <a:pPr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77A9B3-61E9-4C5E-A647-9A0FB8DBE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Mamka\Local Settings\Temporary Internet Files\Content.IE5\55LEUQHQ\MP9001775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-1620688" y="1700808"/>
            <a:ext cx="7772400" cy="1470025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Vačnatci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711152"/>
          </a:xfrm>
        </p:spPr>
        <p:txBody>
          <a:bodyPr>
            <a:normAutofit fontScale="77500" lnSpcReduction="20000"/>
          </a:bodyPr>
          <a:lstStyle/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Chiller" pitchFamily="82" charset="0"/>
              </a:rPr>
              <a:t>Autor: Mgr. Iva </a:t>
            </a:r>
            <a:r>
              <a:rPr lang="cs-CZ" dirty="0" err="1" smtClean="0">
                <a:solidFill>
                  <a:schemeClr val="tx1"/>
                </a:solidFill>
                <a:latin typeface="Chiller" pitchFamily="82" charset="0"/>
              </a:rPr>
              <a:t>Hirschová</a:t>
            </a:r>
            <a:endParaRPr lang="cs-CZ" dirty="0" smtClean="0">
              <a:solidFill>
                <a:schemeClr val="tx1"/>
              </a:solidFill>
              <a:latin typeface="Chiller" pitchFamily="82" charset="0"/>
            </a:endParaRP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Chiller" pitchFamily="82" charset="0"/>
            </a:endParaRPr>
          </a:p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Chiller" pitchFamily="82" charset="0"/>
              </a:rPr>
              <a:t>VY_32_INOVACE_38_Klokan, koala a vačice</a:t>
            </a: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Chiller" pitchFamily="82" charset="0"/>
            </a:endParaRP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Chiller" pitchFamily="82" charset="0"/>
            </a:endParaRPr>
          </a:p>
          <a:p>
            <a:pPr>
              <a:defRPr/>
            </a:pPr>
            <a:r>
              <a:rPr lang="cs-CZ" sz="2300" dirty="0" smtClean="0">
                <a:solidFill>
                  <a:schemeClr val="tx1"/>
                </a:solidFill>
                <a:latin typeface="Chiller" pitchFamily="82" charset="0"/>
              </a:rPr>
              <a:t>Vytvořeno v rámci projektu „EU peníze školám“.</a:t>
            </a:r>
          </a:p>
          <a:p>
            <a:pPr>
              <a:defRPr/>
            </a:pPr>
            <a:r>
              <a:rPr lang="cs-CZ" sz="2300" dirty="0" smtClean="0">
                <a:solidFill>
                  <a:schemeClr val="tx1"/>
                </a:solidFill>
                <a:latin typeface="Chiller" pitchFamily="82" charset="0"/>
              </a:rPr>
              <a:t>OP VK oblast podpory 1.4 s názvem Zlepšení podmínek pro vzdělávání na základních školách.</a:t>
            </a:r>
          </a:p>
          <a:p>
            <a:endParaRPr lang="cs-CZ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 lnSpcReduction="10000"/>
          </a:bodyPr>
          <a:lstStyle/>
          <a:p>
            <a:r>
              <a:rPr lang="cs-CZ" sz="4400" dirty="0" smtClean="0">
                <a:latin typeface="Chiller" pitchFamily="82" charset="0"/>
              </a:rPr>
              <a:t>Patří do skupiny savců živorodých</a:t>
            </a:r>
          </a:p>
          <a:p>
            <a:r>
              <a:rPr lang="cs-CZ" sz="4400" dirty="0" smtClean="0">
                <a:latin typeface="Chiller" pitchFamily="82" charset="0"/>
              </a:rPr>
              <a:t>Název dle vaku, ve kterém se částečně vyvíjejí</a:t>
            </a:r>
          </a:p>
          <a:p>
            <a:r>
              <a:rPr lang="cs-CZ" sz="4400" dirty="0" smtClean="0">
                <a:latin typeface="Chiller" pitchFamily="82" charset="0"/>
              </a:rPr>
              <a:t>Kdo sem patří?</a:t>
            </a:r>
          </a:p>
          <a:p>
            <a:r>
              <a:rPr lang="cs-CZ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K_ _ _ _N</a:t>
            </a:r>
          </a:p>
          <a:p>
            <a:r>
              <a:rPr lang="cs-CZ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K_ _ _A</a:t>
            </a:r>
          </a:p>
          <a:p>
            <a:r>
              <a:rPr lang="cs-CZ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V_ _ _ _E</a:t>
            </a:r>
          </a:p>
          <a:p>
            <a:r>
              <a:rPr lang="cs-CZ" sz="4400" dirty="0" smtClean="0">
                <a:latin typeface="Chiller" pitchFamily="82" charset="0"/>
              </a:rPr>
              <a:t>Klokan, koala, vačice </a:t>
            </a:r>
            <a:r>
              <a:rPr lang="cs-CZ" sz="4400" dirty="0" smtClean="0">
                <a:latin typeface="Chiller" pitchFamily="82" charset="0"/>
                <a:sym typeface="Wingdings" pitchFamily="2" charset="2"/>
              </a:rPr>
              <a:t></a:t>
            </a:r>
            <a:endParaRPr lang="cs-CZ" sz="4400" dirty="0" smtClean="0">
              <a:latin typeface="Chiller" pitchFamily="82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hiller" pitchFamily="82" charset="0"/>
              </a:rPr>
              <a:t>Klokan</a:t>
            </a:r>
            <a:endParaRPr lang="cs-CZ" dirty="0">
              <a:latin typeface="Chiller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latin typeface="Chiller" pitchFamily="82" charset="0"/>
              </a:rPr>
              <a:t>Austrálie, Tasmánie, Nová Guinea</a:t>
            </a:r>
          </a:p>
          <a:p>
            <a:r>
              <a:rPr lang="cs-CZ" sz="3600" dirty="0" smtClean="0">
                <a:latin typeface="Chiller" pitchFamily="82" charset="0"/>
              </a:rPr>
              <a:t>Výška cca 2m, váha 100kg</a:t>
            </a:r>
          </a:p>
          <a:p>
            <a:r>
              <a:rPr lang="cs-CZ" sz="3600" dirty="0" smtClean="0">
                <a:latin typeface="Chiller" pitchFamily="82" charset="0"/>
              </a:rPr>
              <a:t>Srst: šedohnědá</a:t>
            </a:r>
          </a:p>
          <a:p>
            <a:r>
              <a:rPr lang="cs-CZ" sz="3600" dirty="0" smtClean="0">
                <a:latin typeface="Chiller" pitchFamily="82" charset="0"/>
              </a:rPr>
              <a:t>Stavba těla: mohutné zadní končetiny, silný ocas</a:t>
            </a:r>
          </a:p>
          <a:p>
            <a:r>
              <a:rPr lang="cs-CZ" sz="3600" dirty="0" smtClean="0">
                <a:latin typeface="Chiller" pitchFamily="82" charset="0"/>
              </a:rPr>
              <a:t>Výborní skokani- délka skoku až 10 m.rychlost 50km/</a:t>
            </a:r>
            <a:r>
              <a:rPr lang="cs-CZ" sz="3600" dirty="0" err="1" smtClean="0">
                <a:latin typeface="Chiller" pitchFamily="82" charset="0"/>
              </a:rPr>
              <a:t>h</a:t>
            </a:r>
            <a:r>
              <a:rPr lang="cs-CZ" sz="3600" dirty="0" smtClean="0">
                <a:latin typeface="Chiller" pitchFamily="82" charset="0"/>
              </a:rPr>
              <a:t>.</a:t>
            </a:r>
          </a:p>
          <a:p>
            <a:r>
              <a:rPr lang="cs-CZ" sz="3600" dirty="0" smtClean="0">
                <a:latin typeface="Chiller" pitchFamily="82" charset="0"/>
              </a:rPr>
              <a:t>Potrava: býložravci</a:t>
            </a:r>
            <a:endParaRPr lang="cs-CZ" sz="3600" dirty="0">
              <a:latin typeface="Chiller" pitchFamily="82" charset="0"/>
            </a:endParaRPr>
          </a:p>
        </p:txBody>
      </p:sp>
      <p:pic>
        <p:nvPicPr>
          <p:cNvPr id="3074" name="Picture 2" descr="C:\Documents and Settings\Mamka\Local Settings\Temporary Internet Files\Content.IE5\M14AE131\MP90018066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620688"/>
            <a:ext cx="2592288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5300" dirty="0" smtClean="0">
                <a:latin typeface="Chiller" pitchFamily="82" charset="0"/>
              </a:rPr>
              <a:t>Koala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dirty="0" smtClean="0">
                <a:latin typeface="Chiller" pitchFamily="82" charset="0"/>
              </a:rPr>
              <a:t>Austrálie</a:t>
            </a:r>
          </a:p>
          <a:p>
            <a:r>
              <a:rPr lang="cs-CZ" sz="3600" dirty="0">
                <a:latin typeface="Chiller" pitchFamily="82" charset="0"/>
              </a:rPr>
              <a:t> </a:t>
            </a:r>
            <a:r>
              <a:rPr lang="cs-CZ" sz="3600" dirty="0" smtClean="0">
                <a:latin typeface="Chiller" pitchFamily="82" charset="0"/>
              </a:rPr>
              <a:t>výška cca 1 m váha cca 12 kg</a:t>
            </a:r>
          </a:p>
          <a:p>
            <a:r>
              <a:rPr lang="cs-CZ" sz="3600" dirty="0" smtClean="0">
                <a:latin typeface="Chiller" pitchFamily="82" charset="0"/>
              </a:rPr>
              <a:t>Srst šedavá</a:t>
            </a:r>
          </a:p>
          <a:p>
            <a:r>
              <a:rPr lang="cs-CZ" sz="3600" dirty="0" smtClean="0">
                <a:latin typeface="Chiller" pitchFamily="82" charset="0"/>
              </a:rPr>
              <a:t>Potrava:býložravec- potravní specialista-pouze blahovičník!!!</a:t>
            </a:r>
          </a:p>
          <a:p>
            <a:r>
              <a:rPr lang="cs-CZ" sz="3600" dirty="0" smtClean="0">
                <a:latin typeface="Chiller" pitchFamily="82" charset="0"/>
              </a:rPr>
              <a:t>Vývoj mláděte ve vaku- přístupný od </a:t>
            </a:r>
            <a:r>
              <a:rPr lang="cs-CZ" sz="3600" dirty="0" err="1" smtClean="0">
                <a:latin typeface="Chiller" pitchFamily="82" charset="0"/>
              </a:rPr>
              <a:t>řit</a:t>
            </a:r>
            <a:r>
              <a:rPr lang="cs-CZ" sz="3600" dirty="0" smtClean="0">
                <a:latin typeface="Chiller" pitchFamily="82" charset="0"/>
              </a:rPr>
              <a:t>. otvoru, na rozdíl od klokanů!!!</a:t>
            </a:r>
          </a:p>
          <a:p>
            <a:endParaRPr lang="cs-CZ" dirty="0"/>
          </a:p>
        </p:txBody>
      </p:sp>
      <p:pic>
        <p:nvPicPr>
          <p:cNvPr id="2052" name="Picture 4" descr="C:\Documents and Settings\Mamka\Local Settings\Temporary Internet Files\Content.IE5\FKG06H8W\MP90040667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052737"/>
            <a:ext cx="2736304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>
                <a:latin typeface="Chiller" pitchFamily="82" charset="0"/>
              </a:rPr>
              <a:t>Vačice</a:t>
            </a:r>
            <a:endParaRPr lang="cs-CZ" sz="4800" dirty="0">
              <a:latin typeface="Chiller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000" dirty="0" smtClean="0">
                <a:latin typeface="Chiller" pitchFamily="82" charset="0"/>
              </a:rPr>
              <a:t>Severní Amerika</a:t>
            </a:r>
          </a:p>
          <a:p>
            <a:r>
              <a:rPr lang="cs-CZ" sz="4000" dirty="0" smtClean="0">
                <a:latin typeface="Chiller" pitchFamily="82" charset="0"/>
              </a:rPr>
              <a:t>Střední velikost</a:t>
            </a:r>
          </a:p>
          <a:p>
            <a:r>
              <a:rPr lang="cs-CZ" sz="4000" dirty="0" smtClean="0">
                <a:latin typeface="Chiller" pitchFamily="82" charset="0"/>
              </a:rPr>
              <a:t>Chodidlo </a:t>
            </a:r>
            <a:r>
              <a:rPr lang="cs-CZ" sz="4000" dirty="0">
                <a:latin typeface="Chiller" pitchFamily="82" charset="0"/>
              </a:rPr>
              <a:t>s</a:t>
            </a:r>
            <a:r>
              <a:rPr lang="cs-CZ" sz="4000" dirty="0" smtClean="0">
                <a:latin typeface="Chiller" pitchFamily="82" charset="0"/>
              </a:rPr>
              <a:t>e dotýká při chůzi celou plochou</a:t>
            </a:r>
          </a:p>
          <a:p>
            <a:r>
              <a:rPr lang="cs-CZ" sz="4000" dirty="0" smtClean="0">
                <a:latin typeface="Chiller" pitchFamily="82" charset="0"/>
              </a:rPr>
              <a:t>Na zadní noze je obrácený prst- z důvodu částečného pohybu po stromech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098" name="Picture 2" descr="C:\Documents and Settings\Mamka\Local Settings\Temporary Internet Files\Content.IE5\EGCU260Z\MP90040154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89663" y="620688"/>
            <a:ext cx="2081212" cy="2016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hiller" pitchFamily="82" charset="0"/>
              </a:rPr>
              <a:t>Poznáte je?</a:t>
            </a:r>
            <a:endParaRPr lang="cs-CZ" dirty="0">
              <a:latin typeface="Chiller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300311" y="2332037"/>
            <a:ext cx="8229600" cy="4525963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122" name="Picture 2" descr="C:\Documents and Settings\Mamka\Local Settings\Temporary Internet Files\Content.IE5\C11XPUQ1\MP90040108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780928"/>
            <a:ext cx="2081212" cy="3121025"/>
          </a:xfrm>
          <a:prstGeom prst="rect">
            <a:avLst/>
          </a:prstGeom>
          <a:noFill/>
        </p:spPr>
      </p:pic>
      <p:pic>
        <p:nvPicPr>
          <p:cNvPr id="5123" name="Picture 3" descr="C:\Documents and Settings\Mamka\Local Settings\Temporary Internet Files\Content.IE5\55LEUQHQ\MP90040664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420888"/>
            <a:ext cx="2073275" cy="31210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r>
              <a:rPr lang="cs-CZ" sz="4800" dirty="0" smtClean="0">
                <a:latin typeface="Chiller" pitchFamily="82" charset="0"/>
              </a:rPr>
              <a:t>Samice mají na břiše vak. Mláďata se rodí málo vyvinutá, velká asi 2 cm a sama se musí přesunout z rodidel do vaku pomocí silných předních končetin. Zadní v tu dobu nejsou vyvinuté.</a:t>
            </a:r>
          </a:p>
          <a:p>
            <a:r>
              <a:rPr lang="cs-CZ" sz="4800" dirty="0" smtClean="0">
                <a:latin typeface="Chiller" pitchFamily="82" charset="0"/>
              </a:rPr>
              <a:t>Ve vaku se přichytí , potravou je jim mléko a pokračují ve vývoji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smtClean="0"/>
              <a:t>Galerie Klipart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821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Chiller" pitchFamily="82" charset="0"/>
              </a:rPr>
              <a:t>Vytvořeno jako DUM do předmětu přírodopis na ZŠ a MŠ 17.listopadu 1325, Mladá Boleslav pro 7.ročník základní školy.</a:t>
            </a:r>
          </a:p>
          <a:p>
            <a:pPr>
              <a:buNone/>
            </a:pPr>
            <a:endParaRPr lang="cs-CZ" dirty="0" smtClean="0">
              <a:latin typeface="Chiller" pitchFamily="82" charset="0"/>
            </a:endParaRPr>
          </a:p>
          <a:p>
            <a:r>
              <a:rPr lang="cs-CZ" dirty="0" smtClean="0">
                <a:latin typeface="Chiller" pitchFamily="82" charset="0"/>
              </a:rPr>
              <a:t>Materiál slouží k doplnění učiva o obratlovcích.</a:t>
            </a:r>
          </a:p>
          <a:p>
            <a:endParaRPr lang="cs-CZ" dirty="0" smtClean="0">
              <a:latin typeface="Chiller" pitchFamily="82" charset="0"/>
            </a:endParaRPr>
          </a:p>
          <a:p>
            <a:r>
              <a:rPr lang="cs-CZ" dirty="0" smtClean="0">
                <a:latin typeface="Chiller" pitchFamily="82" charset="0"/>
              </a:rPr>
              <a:t>Materiál je vhodné prezentovat pomocí  interaktivní tabule.</a:t>
            </a:r>
          </a:p>
          <a:p>
            <a:endParaRPr lang="cs-CZ" dirty="0" smtClean="0">
              <a:latin typeface="Chiller" pitchFamily="82" charset="0"/>
            </a:endParaRPr>
          </a:p>
          <a:p>
            <a:r>
              <a:rPr lang="cs-CZ" dirty="0" smtClean="0">
                <a:latin typeface="Chiller" pitchFamily="82" charset="0"/>
              </a:rPr>
              <a:t>Materiál byl vytvořen a pilotován v I. pololetí školního roku 2011/2012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610</TotalTime>
  <Words>277</Words>
  <Application>Microsoft Office PowerPoint</Application>
  <PresentationFormat>Předvádění na obrazovce (4:3)</PresentationFormat>
  <Paragraphs>48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Vačnatci</vt:lpstr>
      <vt:lpstr>Prezentace aplikace PowerPoint</vt:lpstr>
      <vt:lpstr>Klokan</vt:lpstr>
      <vt:lpstr>Koala </vt:lpstr>
      <vt:lpstr>Vačice</vt:lpstr>
      <vt:lpstr>Poznáte je?</vt:lpstr>
      <vt:lpstr>Prezentace aplikace PowerPoint</vt:lpstr>
      <vt:lpstr>Citace</vt:lpstr>
      <vt:lpstr>Prezentace aplikace PowerPoint</vt:lpstr>
    </vt:vector>
  </TitlesOfParts>
  <Company>Lucka a Lenka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Vačnatci</dc:title>
  <dc:creator>Mamka</dc:creator>
  <cp:lastModifiedBy>Iva Hirschová</cp:lastModifiedBy>
  <cp:revision>6</cp:revision>
  <dcterms:created xsi:type="dcterms:W3CDTF">2012-07-01T16:17:16Z</dcterms:created>
  <dcterms:modified xsi:type="dcterms:W3CDTF">2012-11-23T12:42:11Z</dcterms:modified>
</cp:coreProperties>
</file>