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014" y="1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E391A5-95F2-492E-804F-54AAB675A9B6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BC13D-8AA7-45FA-BCC8-073DC589E7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E391A5-95F2-492E-804F-54AAB675A9B6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BC13D-8AA7-45FA-BCC8-073DC589E7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E391A5-95F2-492E-804F-54AAB675A9B6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BC13D-8AA7-45FA-BCC8-073DC589E7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E391A5-95F2-492E-804F-54AAB675A9B6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BC13D-8AA7-45FA-BCC8-073DC589E7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E391A5-95F2-492E-804F-54AAB675A9B6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BC13D-8AA7-45FA-BCC8-073DC589E7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E391A5-95F2-492E-804F-54AAB675A9B6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BC13D-8AA7-45FA-BCC8-073DC589E7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E391A5-95F2-492E-804F-54AAB675A9B6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BC13D-8AA7-45FA-BCC8-073DC589E7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E391A5-95F2-492E-804F-54AAB675A9B6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BC13D-8AA7-45FA-BCC8-073DC589E7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E391A5-95F2-492E-804F-54AAB675A9B6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BC13D-8AA7-45FA-BCC8-073DC589E7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E391A5-95F2-492E-804F-54AAB675A9B6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BC13D-8AA7-45FA-BCC8-073DC589E7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E391A5-95F2-492E-804F-54AAB675A9B6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BC13D-8AA7-45FA-BCC8-073DC589E7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gi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77000"/>
            <a:lum/>
          </a:blip>
          <a:srcRect/>
          <a:stretch>
            <a:fillRect l="-50000" t="-44000" r="5000" b="-3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E391A5-95F2-492E-804F-54AAB675A9B6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FBC13D-8AA7-45FA-BCC8-073DC589E73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Documents and Settings\Mamka\Local Settings\Temporary Internet Files\Content.IE5\C11XPUQ1\MP90043102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2124744" y="-891480"/>
            <a:ext cx="12192001" cy="82296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844824"/>
            <a:ext cx="7772400" cy="1470025"/>
          </a:xfrm>
        </p:spPr>
        <p:txBody>
          <a:bodyPr>
            <a:normAutofit/>
          </a:bodyPr>
          <a:lstStyle/>
          <a:p>
            <a:r>
              <a:rPr lang="cs-CZ" sz="5300" dirty="0" err="1" smtClean="0">
                <a:latin typeface="Cooper Black" pitchFamily="18" charset="0"/>
              </a:rPr>
              <a:t>Lidoopi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855168"/>
          </a:xfrm>
        </p:spPr>
        <p:txBody>
          <a:bodyPr>
            <a:normAutofit fontScale="32500" lnSpcReduction="20000"/>
          </a:bodyPr>
          <a:lstStyle/>
          <a:p>
            <a:pPr>
              <a:defRPr/>
            </a:pPr>
            <a:r>
              <a:rPr lang="cs-CZ" sz="5600" dirty="0" smtClean="0">
                <a:solidFill>
                  <a:schemeClr val="tx1"/>
                </a:solidFill>
                <a:latin typeface="Cooper Black" pitchFamily="18" charset="0"/>
              </a:rPr>
              <a:t>Autor: Mgr. Iva </a:t>
            </a:r>
            <a:r>
              <a:rPr lang="cs-CZ" sz="5600" dirty="0" err="1" smtClean="0">
                <a:solidFill>
                  <a:schemeClr val="tx1"/>
                </a:solidFill>
                <a:latin typeface="Cooper Black" pitchFamily="18" charset="0"/>
              </a:rPr>
              <a:t>Hirschová</a:t>
            </a:r>
            <a:endParaRPr lang="cs-CZ" sz="5600" dirty="0" smtClean="0">
              <a:solidFill>
                <a:schemeClr val="tx1"/>
              </a:solidFill>
              <a:latin typeface="Cooper Black" pitchFamily="18" charset="0"/>
            </a:endParaRPr>
          </a:p>
          <a:p>
            <a:pPr>
              <a:defRPr/>
            </a:pPr>
            <a:endParaRPr lang="cs-CZ" sz="5600" dirty="0" smtClean="0">
              <a:solidFill>
                <a:schemeClr val="tx1"/>
              </a:solidFill>
              <a:latin typeface="Cooper Black" pitchFamily="18" charset="0"/>
            </a:endParaRPr>
          </a:p>
          <a:p>
            <a:pPr>
              <a:defRPr/>
            </a:pPr>
            <a:r>
              <a:rPr lang="cs-CZ" sz="5600" smtClean="0">
                <a:solidFill>
                  <a:schemeClr val="tx1"/>
                </a:solidFill>
                <a:latin typeface="Cooper Black" pitchFamily="18" charset="0"/>
              </a:rPr>
              <a:t>VY_32_INOVACE_40_Gorila, Orangutan </a:t>
            </a:r>
            <a:r>
              <a:rPr lang="cs-CZ" sz="5600" dirty="0" smtClean="0">
                <a:solidFill>
                  <a:schemeClr val="tx1"/>
                </a:solidFill>
                <a:latin typeface="Cooper Black" pitchFamily="18" charset="0"/>
              </a:rPr>
              <a:t>a Šimpanz</a:t>
            </a:r>
          </a:p>
          <a:p>
            <a:pPr>
              <a:defRPr/>
            </a:pPr>
            <a:endParaRPr lang="cs-CZ" sz="3400" dirty="0" smtClean="0">
              <a:solidFill>
                <a:schemeClr val="tx1"/>
              </a:solidFill>
              <a:latin typeface="Cooper Black" pitchFamily="18" charset="0"/>
            </a:endParaRPr>
          </a:p>
          <a:p>
            <a:pPr>
              <a:defRPr/>
            </a:pPr>
            <a:endParaRPr lang="cs-CZ" sz="4400" dirty="0" smtClean="0">
              <a:solidFill>
                <a:schemeClr val="tx1"/>
              </a:solidFill>
              <a:latin typeface="Cooper Black" pitchFamily="18" charset="0"/>
            </a:endParaRPr>
          </a:p>
          <a:p>
            <a:pPr>
              <a:defRPr/>
            </a:pPr>
            <a:endParaRPr lang="cs-CZ" sz="4400" dirty="0" smtClean="0">
              <a:solidFill>
                <a:schemeClr val="tx1"/>
              </a:solidFill>
              <a:latin typeface="Cooper Black" pitchFamily="18" charset="0"/>
            </a:endParaRPr>
          </a:p>
          <a:p>
            <a:pPr>
              <a:defRPr/>
            </a:pPr>
            <a:endParaRPr lang="cs-CZ" sz="4400" dirty="0" smtClean="0">
              <a:solidFill>
                <a:schemeClr val="tx1"/>
              </a:solidFill>
              <a:latin typeface="Cooper Black" pitchFamily="18" charset="0"/>
            </a:endParaRPr>
          </a:p>
          <a:p>
            <a:pPr>
              <a:defRPr/>
            </a:pPr>
            <a:endParaRPr lang="cs-CZ" sz="4400" dirty="0" smtClean="0">
              <a:solidFill>
                <a:schemeClr val="tx1"/>
              </a:solidFill>
              <a:latin typeface="Cooper Black" pitchFamily="18" charset="0"/>
            </a:endParaRPr>
          </a:p>
          <a:p>
            <a:pPr>
              <a:defRPr/>
            </a:pPr>
            <a:endParaRPr lang="cs-CZ" sz="4400" dirty="0" smtClean="0">
              <a:solidFill>
                <a:schemeClr val="tx1"/>
              </a:solidFill>
              <a:latin typeface="Cooper Black" pitchFamily="18" charset="0"/>
            </a:endParaRPr>
          </a:p>
          <a:p>
            <a:pPr>
              <a:defRPr/>
            </a:pPr>
            <a:endParaRPr lang="cs-CZ" sz="4400" dirty="0" smtClean="0">
              <a:solidFill>
                <a:schemeClr val="tx1"/>
              </a:solidFill>
              <a:latin typeface="Cooper Black" pitchFamily="18" charset="0"/>
            </a:endParaRP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  <a:latin typeface="Cooper Black" pitchFamily="18" charset="0"/>
              </a:rPr>
              <a:t>Vytvořeno v rámci projektu „EU peníze školám“.</a:t>
            </a: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  <a:latin typeface="Cooper Black" pitchFamily="18" charset="0"/>
              </a:rPr>
              <a:t>OP VK oblast podpory 1.4 s názvem Zlepšení podmínek pro vzdělávání na základních školách.</a:t>
            </a:r>
          </a:p>
          <a:p>
            <a:endParaRPr lang="cs-CZ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12687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3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6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8" dur="1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9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1" dur="1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ooper Black" pitchFamily="18" charset="0"/>
              </a:rPr>
              <a:t>Patří mezi strunatce, obratlovce, savce, </a:t>
            </a:r>
            <a:r>
              <a:rPr lang="cs-CZ" dirty="0" err="1" smtClean="0">
                <a:latin typeface="Cooper Black" pitchFamily="18" charset="0"/>
              </a:rPr>
              <a:t>lidoopy</a:t>
            </a:r>
            <a:r>
              <a:rPr lang="cs-CZ" dirty="0" smtClean="0">
                <a:latin typeface="Cooper Black" pitchFamily="18" charset="0"/>
              </a:rPr>
              <a:t>.</a:t>
            </a:r>
          </a:p>
          <a:p>
            <a:r>
              <a:rPr lang="cs-CZ" dirty="0" smtClean="0">
                <a:latin typeface="Cooper Black" pitchFamily="18" charset="0"/>
              </a:rPr>
              <a:t>Jsou nejblíže člověku</a:t>
            </a:r>
          </a:p>
          <a:p>
            <a:r>
              <a:rPr lang="cs-CZ" dirty="0" smtClean="0">
                <a:latin typeface="Cooper Black" pitchFamily="18" charset="0"/>
              </a:rPr>
              <a:t>Kteří to jsou?</a:t>
            </a:r>
          </a:p>
          <a:p>
            <a:r>
              <a:rPr lang="cs-CZ" dirty="0" smtClean="0">
                <a:latin typeface="Cooper Black" pitchFamily="18" charset="0"/>
              </a:rPr>
              <a:t>Gorila šimpanz, orangutan</a:t>
            </a:r>
          </a:p>
          <a:p>
            <a:r>
              <a:rPr lang="cs-CZ" dirty="0" smtClean="0">
                <a:latin typeface="Cooper Black" pitchFamily="18" charset="0"/>
              </a:rPr>
              <a:t>Který z nich je tím nejvyspělejším </a:t>
            </a:r>
            <a:r>
              <a:rPr lang="cs-CZ" dirty="0" err="1" smtClean="0">
                <a:latin typeface="Cooper Black" pitchFamily="18" charset="0"/>
              </a:rPr>
              <a:t>lidoopem</a:t>
            </a:r>
            <a:r>
              <a:rPr lang="cs-CZ" dirty="0" smtClean="0">
                <a:latin typeface="Cooper Black" pitchFamily="18" charset="0"/>
              </a:rPr>
              <a:t>?</a:t>
            </a:r>
          </a:p>
          <a:p>
            <a:r>
              <a:rPr lang="cs-CZ" dirty="0" err="1" smtClean="0">
                <a:latin typeface="Cooper Black" pitchFamily="18" charset="0"/>
              </a:rPr>
              <a:t>Šimpanz</a:t>
            </a:r>
            <a:r>
              <a:rPr lang="cs-CZ" dirty="0" smtClean="0">
                <a:latin typeface="Cooper Black" pitchFamily="18" charset="0"/>
                <a:sym typeface="Wingdings" pitchFamily="2" charset="2"/>
              </a:rPr>
              <a:t></a:t>
            </a:r>
          </a:p>
          <a:p>
            <a:endParaRPr lang="cs-CZ" dirty="0">
              <a:latin typeface="Cooper Black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8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3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8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Cooper Black" pitchFamily="18" charset="0"/>
              </a:rPr>
              <a:t>Gorila</a:t>
            </a:r>
            <a:endParaRPr lang="cs-CZ" dirty="0">
              <a:latin typeface="Cooper Black" pitchFamily="18" charset="0"/>
            </a:endParaRPr>
          </a:p>
        </p:txBody>
      </p:sp>
      <p:pic>
        <p:nvPicPr>
          <p:cNvPr id="1026" name="Picture 2" descr="C:\Documents and Settings\Mamka\Local Settings\Temporary Internet Files\Content.IE5\M14AE131\MP90017875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0"/>
            <a:ext cx="3563888" cy="2444750"/>
          </a:xfrm>
          <a:prstGeom prst="rect">
            <a:avLst/>
          </a:prstGeom>
          <a:noFill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Cooper Black" pitchFamily="18" charset="0"/>
              </a:rPr>
              <a:t>Rovníková Afrika</a:t>
            </a:r>
          </a:p>
          <a:p>
            <a:r>
              <a:rPr lang="cs-CZ" dirty="0" smtClean="0">
                <a:latin typeface="Cooper Black" pitchFamily="18" charset="0"/>
              </a:rPr>
              <a:t>Žije ve skupinách 5-20 členů</a:t>
            </a:r>
          </a:p>
          <a:p>
            <a:r>
              <a:rPr lang="cs-CZ" dirty="0" smtClean="0">
                <a:latin typeface="Cooper Black" pitchFamily="18" charset="0"/>
              </a:rPr>
              <a:t>Výška cca 2 m, váha cca 250 kg.</a:t>
            </a:r>
          </a:p>
          <a:p>
            <a:r>
              <a:rPr lang="cs-CZ" dirty="0" smtClean="0">
                <a:latin typeface="Cooper Black" pitchFamily="18" charset="0"/>
              </a:rPr>
              <a:t>Barva srsti černá</a:t>
            </a:r>
          </a:p>
          <a:p>
            <a:r>
              <a:rPr lang="cs-CZ" dirty="0" smtClean="0">
                <a:latin typeface="Cooper Black" pitchFamily="18" charset="0"/>
              </a:rPr>
              <a:t>Znaky: na hlavě výrazné nadočnicové oblouky,ploský nos, široká tlama</a:t>
            </a:r>
          </a:p>
          <a:p>
            <a:r>
              <a:rPr lang="cs-CZ" dirty="0" smtClean="0">
                <a:latin typeface="Cooper Black" pitchFamily="18" charset="0"/>
              </a:rPr>
              <a:t>Chrup- úplný, 32 zubů.</a:t>
            </a:r>
          </a:p>
          <a:p>
            <a:r>
              <a:rPr lang="cs-CZ" dirty="0" smtClean="0">
                <a:latin typeface="Cooper Black" pitchFamily="18" charset="0"/>
              </a:rPr>
              <a:t>Potrava-rostliny, dužnina plodů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3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6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8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9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1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2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4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5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0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5" dur="1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oper Black" pitchFamily="18" charset="0"/>
              </a:rPr>
              <a:t>Orangutan</a:t>
            </a:r>
            <a:endParaRPr lang="cs-CZ" dirty="0">
              <a:latin typeface="Cooper Black" pitchFamily="18" charset="0"/>
            </a:endParaRPr>
          </a:p>
        </p:txBody>
      </p:sp>
      <p:pic>
        <p:nvPicPr>
          <p:cNvPr id="3074" name="Picture 2" descr="C:\Documents and Settings\Mamka\Local Settings\Temporary Internet Files\Content.IE5\NOILPYLU\MP90018069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260648"/>
            <a:ext cx="2237805" cy="3657601"/>
          </a:xfrm>
          <a:prstGeom prst="rect">
            <a:avLst/>
          </a:prstGeom>
          <a:noFill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Cooper Black" pitchFamily="18" charset="0"/>
              </a:rPr>
              <a:t>Sumatra, Borneo</a:t>
            </a:r>
          </a:p>
          <a:p>
            <a:r>
              <a:rPr lang="cs-CZ" dirty="0" smtClean="0">
                <a:latin typeface="Cooper Black" pitchFamily="18" charset="0"/>
              </a:rPr>
              <a:t>Žije ve skupinách- samice, mláďata</a:t>
            </a:r>
          </a:p>
          <a:p>
            <a:r>
              <a:rPr lang="cs-CZ" dirty="0" smtClean="0">
                <a:latin typeface="Cooper Black" pitchFamily="18" charset="0"/>
              </a:rPr>
              <a:t>Stromový </a:t>
            </a:r>
            <a:r>
              <a:rPr lang="cs-CZ" dirty="0" err="1" smtClean="0">
                <a:latin typeface="Cooper Black" pitchFamily="18" charset="0"/>
              </a:rPr>
              <a:t>lidoop</a:t>
            </a:r>
            <a:endParaRPr lang="cs-CZ" dirty="0" smtClean="0">
              <a:latin typeface="Cooper Black" pitchFamily="18" charset="0"/>
            </a:endParaRPr>
          </a:p>
          <a:p>
            <a:r>
              <a:rPr lang="cs-CZ" dirty="0" smtClean="0">
                <a:latin typeface="Cooper Black" pitchFamily="18" charset="0"/>
              </a:rPr>
              <a:t>Výška cca 1,5 m. ,váha cca 100kg</a:t>
            </a:r>
          </a:p>
          <a:p>
            <a:r>
              <a:rPr lang="cs-CZ" dirty="0" smtClean="0">
                <a:latin typeface="Cooper Black" pitchFamily="18" charset="0"/>
              </a:rPr>
              <a:t>Barva srsti </a:t>
            </a:r>
            <a:r>
              <a:rPr lang="cs-CZ" dirty="0" err="1" smtClean="0">
                <a:latin typeface="Cooper Black" pitchFamily="18" charset="0"/>
              </a:rPr>
              <a:t>hnědooranžová</a:t>
            </a:r>
            <a:r>
              <a:rPr lang="cs-CZ" dirty="0" smtClean="0">
                <a:latin typeface="Cooper Black" pitchFamily="18" charset="0"/>
              </a:rPr>
              <a:t>.</a:t>
            </a:r>
          </a:p>
          <a:p>
            <a:r>
              <a:rPr lang="cs-CZ" dirty="0" smtClean="0">
                <a:latin typeface="Cooper Black" pitchFamily="18" charset="0"/>
              </a:rPr>
              <a:t>Znaky:dlouhé končetiny</a:t>
            </a:r>
          </a:p>
          <a:p>
            <a:r>
              <a:rPr lang="cs-CZ" dirty="0" smtClean="0">
                <a:latin typeface="Cooper Black" pitchFamily="18" charset="0"/>
              </a:rPr>
              <a:t>Potrava: drobní živočichové, plody, ptačí vejce</a:t>
            </a:r>
            <a:endParaRPr lang="cs-CZ" dirty="0">
              <a:latin typeface="Cooper Black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3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6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8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9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1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2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4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5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0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5" dur="1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oper Black" pitchFamily="18" charset="0"/>
              </a:rPr>
              <a:t>Šimpanz</a:t>
            </a:r>
            <a:endParaRPr lang="cs-CZ" dirty="0">
              <a:latin typeface="Cooper Black" pitchFamily="18" charset="0"/>
            </a:endParaRPr>
          </a:p>
        </p:txBody>
      </p:sp>
      <p:pic>
        <p:nvPicPr>
          <p:cNvPr id="2050" name="Picture 2" descr="C:\Documents and Settings\Mamka\Local Settings\Temporary Internet Files\Content.IE5\PDQT9L7M\MP90018063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4293096"/>
            <a:ext cx="3419872" cy="2401888"/>
          </a:xfrm>
          <a:prstGeom prst="rect">
            <a:avLst/>
          </a:prstGeom>
          <a:noFill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ooper Black" pitchFamily="18" charset="0"/>
              </a:rPr>
              <a:t>Rovníková Afrika</a:t>
            </a:r>
          </a:p>
          <a:p>
            <a:r>
              <a:rPr lang="cs-CZ" dirty="0" smtClean="0">
                <a:latin typeface="Cooper Black" pitchFamily="18" charset="0"/>
              </a:rPr>
              <a:t>Žije ve skupinách</a:t>
            </a:r>
          </a:p>
          <a:p>
            <a:r>
              <a:rPr lang="cs-CZ" dirty="0" smtClean="0">
                <a:latin typeface="Cooper Black" pitchFamily="18" charset="0"/>
              </a:rPr>
              <a:t>Výška cca 170 cm., váha cca 75 kg.</a:t>
            </a:r>
          </a:p>
          <a:p>
            <a:r>
              <a:rPr lang="cs-CZ" dirty="0" smtClean="0">
                <a:latin typeface="Cooper Black" pitchFamily="18" charset="0"/>
              </a:rPr>
              <a:t>Barva srsti černá.</a:t>
            </a:r>
          </a:p>
          <a:p>
            <a:r>
              <a:rPr lang="cs-CZ" dirty="0" smtClean="0">
                <a:latin typeface="Cooper Black" pitchFamily="18" charset="0"/>
              </a:rPr>
              <a:t>Znaky:nejlépe se učí.</a:t>
            </a:r>
          </a:p>
          <a:p>
            <a:r>
              <a:rPr lang="cs-CZ" dirty="0" smtClean="0">
                <a:latin typeface="Cooper Black" pitchFamily="18" charset="0"/>
              </a:rPr>
              <a:t>Potrava: rostliny, živočichové.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3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6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8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9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1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2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4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5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oper Black" pitchFamily="18" charset="0"/>
              </a:rPr>
              <a:t>Citace</a:t>
            </a:r>
            <a:endParaRPr lang="cs-CZ" dirty="0">
              <a:latin typeface="Cooper Black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Cooper Black" pitchFamily="18" charset="0"/>
              </a:rPr>
              <a:t>Vlastní zdroje</a:t>
            </a:r>
          </a:p>
          <a:p>
            <a:r>
              <a:rPr lang="cs-CZ" dirty="0" smtClean="0">
                <a:latin typeface="Cooper Black" pitchFamily="18" charset="0"/>
              </a:rPr>
              <a:t>Galerie Klipart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latin typeface="Cooper Black" pitchFamily="18" charset="0"/>
              </a:rPr>
              <a:t>Vytvořeno jako DUM do předmětu přírodopis na ZŠ a MŠ 17.listopadu 1325, Mladá Boleslav pro 7.ročník základní školy.</a:t>
            </a:r>
          </a:p>
          <a:p>
            <a:endParaRPr lang="cs-CZ" dirty="0" smtClean="0">
              <a:latin typeface="Cooper Black" pitchFamily="18" charset="0"/>
            </a:endParaRPr>
          </a:p>
          <a:p>
            <a:r>
              <a:rPr lang="cs-CZ" dirty="0" smtClean="0">
                <a:latin typeface="Cooper Black" pitchFamily="18" charset="0"/>
              </a:rPr>
              <a:t>Materiál slouží k doplnění učiva o obratlovcích.</a:t>
            </a:r>
          </a:p>
          <a:p>
            <a:endParaRPr lang="cs-CZ" dirty="0" smtClean="0">
              <a:latin typeface="Cooper Black" pitchFamily="18" charset="0"/>
            </a:endParaRPr>
          </a:p>
          <a:p>
            <a:r>
              <a:rPr lang="cs-CZ" dirty="0" smtClean="0">
                <a:latin typeface="Cooper Black" pitchFamily="18" charset="0"/>
              </a:rPr>
              <a:t>Materiál je vhodné prezentovat pomocí  interaktivní tabule.</a:t>
            </a:r>
          </a:p>
          <a:p>
            <a:endParaRPr lang="cs-CZ" dirty="0" smtClean="0">
              <a:latin typeface="Cooper Black" pitchFamily="18" charset="0"/>
            </a:endParaRPr>
          </a:p>
          <a:p>
            <a:r>
              <a:rPr lang="cs-CZ" dirty="0" smtClean="0">
                <a:latin typeface="Cooper Black" pitchFamily="18" charset="0"/>
              </a:rPr>
              <a:t>Materiál byl vytvořen a pilotován v II. pololetí školního </a:t>
            </a:r>
            <a:r>
              <a:rPr lang="cs-CZ" smtClean="0">
                <a:latin typeface="Cooper Black" pitchFamily="18" charset="0"/>
              </a:rPr>
              <a:t>roku 2011/2012</a:t>
            </a:r>
            <a:endParaRPr lang="cs-CZ" dirty="0" smtClean="0">
              <a:latin typeface="Cooper Black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4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228</Words>
  <Application>Microsoft Office PowerPoint</Application>
  <PresentationFormat>Předvádění na obrazovce (4:3)</PresentationFormat>
  <Paragraphs>52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Lidoopi</vt:lpstr>
      <vt:lpstr>Prezentace aplikace PowerPoint</vt:lpstr>
      <vt:lpstr>Gorila</vt:lpstr>
      <vt:lpstr>Orangutan</vt:lpstr>
      <vt:lpstr>Šimpanz</vt:lpstr>
      <vt:lpstr>Citace</vt:lpstr>
      <vt:lpstr>Prezentace aplikace PowerPoint</vt:lpstr>
    </vt:vector>
  </TitlesOfParts>
  <Company>Lucka a Lenka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Lidoopi </dc:title>
  <dc:creator>Mamka</dc:creator>
  <cp:lastModifiedBy>Iva Hirschová</cp:lastModifiedBy>
  <cp:revision>8</cp:revision>
  <dcterms:created xsi:type="dcterms:W3CDTF">2012-07-01T10:54:07Z</dcterms:created>
  <dcterms:modified xsi:type="dcterms:W3CDTF">2012-11-23T12:43:00Z</dcterms:modified>
</cp:coreProperties>
</file>