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B8C50-6CDC-43D1-BEF6-85F395FECF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091EB-BF9D-44C7-A706-326525131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ka\Local Settings\Temporary Internet Files\Content.IE5\M23T12TZ\MC9004387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124744"/>
            <a:ext cx="9144000" cy="1398017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Nebuněčné systémy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89040"/>
            <a:ext cx="6400800" cy="1752600"/>
          </a:xfrm>
        </p:spPr>
        <p:txBody>
          <a:bodyPr>
            <a:normAutofit fontScale="25000" lnSpcReduction="20000"/>
          </a:bodyPr>
          <a:lstStyle/>
          <a:p>
            <a:endParaRPr lang="cs-CZ" sz="5600" dirty="0" smtClean="0">
              <a:latin typeface="Bauhaus 93" pitchFamily="82" charset="0"/>
            </a:endParaRPr>
          </a:p>
          <a:p>
            <a:pPr>
              <a:defRPr/>
            </a:pPr>
            <a:r>
              <a:rPr lang="cs-CZ" sz="5600" dirty="0" smtClean="0">
                <a:solidFill>
                  <a:schemeClr val="bg1"/>
                </a:solidFill>
                <a:latin typeface="Kristen ITC" pitchFamily="66" charset="0"/>
              </a:rPr>
              <a:t>Autor: Mgr. Iva </a:t>
            </a:r>
            <a:r>
              <a:rPr lang="cs-CZ" sz="5600" dirty="0" err="1" smtClean="0">
                <a:solidFill>
                  <a:schemeClr val="bg1"/>
                </a:solidFill>
                <a:latin typeface="Kristen ITC" pitchFamily="66" charset="0"/>
              </a:rPr>
              <a:t>Hirschová</a:t>
            </a:r>
            <a:endParaRPr lang="cs-CZ" sz="5600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sz="13500" dirty="0" smtClean="0">
                <a:solidFill>
                  <a:schemeClr val="bg1"/>
                </a:solidFill>
                <a:latin typeface="Kristen ITC" pitchFamily="66" charset="0"/>
              </a:rPr>
              <a:t>VY_32_INOVACE_43_viry</a:t>
            </a: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endParaRPr lang="cs-CZ" dirty="0" smtClean="0"/>
          </a:p>
          <a:p>
            <a:endParaRPr lang="cs-CZ" sz="6200" dirty="0">
              <a:latin typeface="Arial Black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 vir organismus?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Jak se to vezme…definice organismu zahrnuje i rozmnožovací schopnost, ale tu vir sám o sobě nemá!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Množí se pouze v hostitelské buňce.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Jedná se o parazita- endoparazita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Nemají ani vlastní látkovou výměnu.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Způsobují mnohá onemocnění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Co tvoří vir?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Jedná se o mikro -útvary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Tvořené bílkovinou a organickou hmotou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Tvary: šroubovice, kulovité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Jaké viry známe?jak se před nimi chránit?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Virus HIV, chřipky, rýmy, vztekliny, oparu, bradavic…atd.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Ochrana- zdravý životní přístup: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</a:t>
            </a:r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dpovědnost za své zdraví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Otužování- zvyšování obranyschopnosti organismu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Zdravá výživa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Dostatek pohybu i odpočinku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Citace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Vlastní zdroje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Galerie </a:t>
            </a:r>
            <a:r>
              <a:rPr lang="cs-CZ" dirty="0" err="1" smtClean="0">
                <a:solidFill>
                  <a:schemeClr val="bg1"/>
                </a:solidFill>
              </a:rPr>
              <a:t>Klipárt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Vytvořeno jako DUM do předmětu přírodopis na ZŠ a MŠ 17.listopadu 1325, Mladá Boleslav pro 6.ročník základní školy.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slouží k doplnění učiva o botanice.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byl vytvořen a pilotován v I. pololetí školního roku 2012/2013.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193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Nebuněčné systémy</vt:lpstr>
      <vt:lpstr>Je vir organismus? </vt:lpstr>
      <vt:lpstr>Co tvoří vir? </vt:lpstr>
      <vt:lpstr>Jaké viry známe?jak se před nimi chránit? 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viry</dc:title>
  <dc:creator>Mamka</dc:creator>
  <cp:lastModifiedBy>Iva Hirschová</cp:lastModifiedBy>
  <cp:revision>8</cp:revision>
  <dcterms:created xsi:type="dcterms:W3CDTF">2012-07-02T13:27:16Z</dcterms:created>
  <dcterms:modified xsi:type="dcterms:W3CDTF">2012-11-23T12:16:56Z</dcterms:modified>
</cp:coreProperties>
</file>