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A9BC3-27D8-4D9A-BF89-13A4C7E9927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6B233-61A2-428D-8764-72E6769664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1E26B-9C6F-4B8F-8361-2C3579BA006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40751-F9E1-46D3-94F8-29C8DF117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96BE0-F182-4356-9755-3EC4C9B3E6C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FBD30-2939-4731-8012-820032953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2665F-187C-4306-BA22-D27E7F079DA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94C05-46F5-4322-81C4-5C607B550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0D14C-3FF6-4840-A041-FF537FAA2CF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22AF2-6D1E-4F13-9FCF-3F8F1F1C6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8606B-0E90-4265-AD8B-5E6BFE458A7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C38C2-EB23-420B-81C6-984601B9B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FFE4D-57DF-4E24-91C8-263B08016812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E3D52-68C2-4FEA-9E8D-E85645A75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4C33D-D47C-4F41-8FB2-C50101FDB590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0A559-BC26-473D-AA40-C67152938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55435-F5EA-4B4A-B4BB-2605F86E0BB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625E1-1FA1-46AD-B40A-617FE9A577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3C98C-E9B7-45AB-BC06-0AD46DF7BA2F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3150D-271A-495C-8A6E-28988CA068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81A49-13B3-42CC-9410-99E5A3DC2895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0ACBC-0C69-4CA5-B848-A84496096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35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D661724-4AC4-466E-A461-4D41D985A61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D538C6-596C-41BD-B7E6-9356EC7FB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C:\Documents and Settings\Mamka\Local Settings\Temporary Internet Files\Content.IE5\C11XPUQ1\MP90017795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Houby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2888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</a:rPr>
              <a:t>Hirschová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>
                <a:solidFill>
                  <a:schemeClr val="tx1"/>
                </a:solidFill>
              </a:rPr>
              <a:t>VY_32_INOVACE_46_Houby- </a:t>
            </a:r>
            <a:r>
              <a:rPr lang="cs-CZ" dirty="0" smtClean="0">
                <a:solidFill>
                  <a:schemeClr val="tx1"/>
                </a:solidFill>
              </a:rPr>
              <a:t>opakování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Documents and Settings\Mamka\Local Settings\Temporary Internet Files\Content.IE5\EGCU260Z\MP90043855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1. čím se houba rozmnožuje?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Výtrusy.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2. Jaká stélka je u hřibu dubového?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Rourkatá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3. Patří žampión ovčí mezi jednobuněčné houby?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Ne.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4.Který organismus je na plochu největší?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Houba.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 descr="C:\Documents and Settings\Mamka\Local Settings\Temporary Internet Files\Content.IE5\GMW9FLOB\MP900390217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71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064500" cy="4895850"/>
          </a:xfrm>
        </p:spPr>
        <p:txBody>
          <a:bodyPr/>
          <a:lstStyle/>
          <a:p>
            <a:r>
              <a:rPr lang="cs-CZ" smtClean="0"/>
              <a:t>5.Ze které houby byl izolován penicilín?</a:t>
            </a:r>
          </a:p>
          <a:p>
            <a:r>
              <a:rPr lang="cs-CZ" smtClean="0"/>
              <a:t> Štětičkovec.</a:t>
            </a:r>
          </a:p>
          <a:p>
            <a:r>
              <a:rPr lang="cs-CZ" smtClean="0"/>
              <a:t>6.Co je námel?</a:t>
            </a:r>
          </a:p>
          <a:p>
            <a:r>
              <a:rPr lang="cs-CZ" smtClean="0"/>
              <a:t>Alkaloid.</a:t>
            </a:r>
          </a:p>
          <a:p>
            <a:r>
              <a:rPr lang="cs-CZ" smtClean="0"/>
              <a:t>7. Na kterých rostlinách se námel tvoří?</a:t>
            </a:r>
          </a:p>
          <a:p>
            <a:r>
              <a:rPr lang="cs-CZ" smtClean="0"/>
              <a:t>Na obilninách.</a:t>
            </a:r>
          </a:p>
          <a:p>
            <a:r>
              <a:rPr lang="cs-CZ" smtClean="0"/>
              <a:t>8. Která houba jej vytváří?</a:t>
            </a:r>
          </a:p>
          <a:p>
            <a:r>
              <a:rPr lang="cs-CZ" smtClean="0"/>
              <a:t>Paličkovice nachová.</a:t>
            </a:r>
          </a:p>
        </p:txBody>
      </p:sp>
      <p:sp>
        <p:nvSpPr>
          <p:cNvPr id="1536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Documents and Settings\Mamka\Local Settings\Temporary Internet Files\Content.IE5\P4TTETEE\MP90040056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9. Jaká barva je nachová?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Červenohnědofialová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10.Pečivo nám napadá plíseň….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Hlavičková.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11.Je </a:t>
            </a:r>
            <a:r>
              <a:rPr lang="cs-CZ" dirty="0" err="1" smtClean="0">
                <a:solidFill>
                  <a:srgbClr val="FF0000"/>
                </a:solidFill>
              </a:rPr>
              <a:t>vochomůrka</a:t>
            </a:r>
            <a:r>
              <a:rPr lang="cs-CZ" dirty="0" smtClean="0">
                <a:solidFill>
                  <a:srgbClr val="FF0000"/>
                </a:solidFill>
              </a:rPr>
              <a:t> smrtelně jedovatá houba?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Není, </a:t>
            </a:r>
            <a:r>
              <a:rPr lang="cs-CZ" dirty="0" err="1" smtClean="0">
                <a:solidFill>
                  <a:srgbClr val="FF0000"/>
                </a:solidFill>
              </a:rPr>
              <a:t>vochomůrka</a:t>
            </a:r>
            <a:r>
              <a:rPr lang="cs-CZ" dirty="0" smtClean="0">
                <a:solidFill>
                  <a:srgbClr val="FF0000"/>
                </a:solidFill>
              </a:rPr>
              <a:t> je pohádková postava 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SMRTELNĚ JEDOVATÁ JE MUCHOMŮRKA ZELENÁ!!!!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Documents and Settings\Mamka\Local Settings\Temporary Internet Files\Content.IE5\FKG06H8W\MP9003878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0975" y="111125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Srovnej pod sebe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276225" y="1484313"/>
            <a:ext cx="8229600" cy="4525962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Jedovaté                              nejedovaté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Hřib smrkový         muchomůrka červená</a:t>
            </a:r>
          </a:p>
          <a:p>
            <a:r>
              <a:rPr lang="cs-CZ" smtClean="0">
                <a:solidFill>
                  <a:srgbClr val="FF0000"/>
                </a:solidFill>
              </a:rPr>
              <a:t>Žampión ovčí                   kozák březový                         křemenáč osikový</a:t>
            </a:r>
          </a:p>
          <a:p>
            <a:r>
              <a:rPr lang="cs-CZ" smtClean="0">
                <a:solidFill>
                  <a:srgbClr val="FF0000"/>
                </a:solidFill>
              </a:rPr>
              <a:t> klouzek sličný                       bedla jedlá   </a:t>
            </a:r>
          </a:p>
          <a:p>
            <a:r>
              <a:rPr lang="cs-CZ" smtClean="0">
                <a:solidFill>
                  <a:srgbClr val="FF0000"/>
                </a:solidFill>
              </a:rPr>
              <a:t>        muchomůrka citrónová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Zásady správného houbaře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0" y="1341438"/>
            <a:ext cx="8229600" cy="4525962"/>
          </a:xfrm>
        </p:spPr>
        <p:txBody>
          <a:bodyPr/>
          <a:lstStyle/>
          <a:p>
            <a:r>
              <a:rPr lang="cs-CZ" smtClean="0"/>
              <a:t> V lese se chováme tiše.</a:t>
            </a:r>
          </a:p>
          <a:p>
            <a:r>
              <a:rPr lang="cs-CZ" smtClean="0"/>
              <a:t> Co nesbíráme- neničíme!</a:t>
            </a:r>
          </a:p>
          <a:p>
            <a:r>
              <a:rPr lang="cs-CZ" smtClean="0"/>
              <a:t>Sbíráme zdravé plodnice.</a:t>
            </a:r>
          </a:p>
          <a:p>
            <a:r>
              <a:rPr lang="cs-CZ" smtClean="0"/>
              <a:t>Sbíráme je do prodyšných materiálů- ne igelit.</a:t>
            </a:r>
          </a:p>
          <a:p>
            <a:r>
              <a:rPr lang="cs-CZ" smtClean="0"/>
              <a:t>Sebrané plodnice očistíme.</a:t>
            </a:r>
          </a:p>
          <a:p>
            <a:r>
              <a:rPr lang="cs-CZ" smtClean="0"/>
              <a:t>SBÍRÁME JEN DRUHY HUB, KTERÉ DOBŘE ZNÁME!!!</a:t>
            </a:r>
          </a:p>
        </p:txBody>
      </p:sp>
      <p:pic>
        <p:nvPicPr>
          <p:cNvPr id="18435" name="Picture 2" descr="C:\Documents and Settings\Mamka\Local Settings\Temporary Internet Files\Content.IE5\55LEUQHQ\MC9004119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052513"/>
            <a:ext cx="2233613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zdroje, galerie MS Klipart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Vytvořeno jako DUM do předmětu přírodopis na ZŠ a MŠ 17.listopadu 1325, Mladá Boleslav pro 6.ročník základní školy.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doplnění učiva o botanice.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vhodné prezentovat pomocí  interaktivní tabule.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byl vytvořen a </a:t>
            </a:r>
            <a:r>
              <a:rPr lang="cs-CZ" smtClean="0"/>
              <a:t>pilotován ve I. </a:t>
            </a:r>
            <a:r>
              <a:rPr lang="cs-CZ" dirty="0" smtClean="0"/>
              <a:t>pololetí školního roku 2012/2013.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211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Wingdings</vt:lpstr>
      <vt:lpstr>Motiv sady Office</vt:lpstr>
      <vt:lpstr>Houby</vt:lpstr>
      <vt:lpstr>Snímek 2</vt:lpstr>
      <vt:lpstr>Snímek 3</vt:lpstr>
      <vt:lpstr>Snímek 4</vt:lpstr>
      <vt:lpstr>Srovnej pod sebe</vt:lpstr>
      <vt:lpstr>Zásady správného houbaře </vt:lpstr>
      <vt:lpstr>Citace</vt:lpstr>
      <vt:lpstr>Snímek 8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Mamka</dc:creator>
  <cp:lastModifiedBy>Maminka</cp:lastModifiedBy>
  <cp:revision>13</cp:revision>
  <dcterms:created xsi:type="dcterms:W3CDTF">2012-07-02T13:52:34Z</dcterms:created>
  <dcterms:modified xsi:type="dcterms:W3CDTF">2012-12-18T13:19:25Z</dcterms:modified>
</cp:coreProperties>
</file>