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2" r:id="rId6"/>
    <p:sldId id="261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960" y="-7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9F0870-28E5-49D5-AF67-637D8FEA1FE4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7A9D09-66B3-45E1-8D0F-AE335AD66D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32805C-2A47-4836-9C4C-9070D6DE0DCE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32AFD1-5798-4CFF-AA40-F7B8CC25B8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B40CB3-D515-4B1C-AF9D-B7226B795755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FC837F-FB92-41F0-BB55-8E6AB9BD40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0B6EB8-EA17-4F35-90E9-8B7AE839135C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B99ACC-0B5A-40A2-A328-95479956C8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B08119-F330-4024-841C-156B32A36895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380C65-87AB-451C-8C6C-0F00966887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776C1E-85EB-4EC4-9B33-217A3423B855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A733A8-977D-4EEE-B106-304B0D4754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490B2A-24A6-4FE7-AED9-553BA25DB1F2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554F7F-8940-4A5A-9CC9-D7B0DEC2C3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D2E6FA-C9DA-4A1B-A24F-D33A7C7C219D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9E29DF-F7E0-4E02-A89A-D07FBCCABC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E5882F-FE87-4263-81C9-4965D8AB326F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8A063F-CB0D-4F00-A416-3847C380DC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AD7F9B-DDB8-4275-8DEE-B9BF720BE3E3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DCEBCC-2785-4ADB-A7B7-6D5FC89ED8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CD8AF2-31EA-4E94-A933-A00239301C2C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C48550-07AC-4913-9D87-CDBCC146B3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2">
                <a:lumMod val="60000"/>
                <a:lumOff val="40000"/>
              </a:schemeClr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473D564-13F1-4F20-A137-56E1C4F882F5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788A154-39C6-4203-8290-E345C953F5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4" descr="C:\Documents and Settings\Mamka\Local Settings\Temporary Internet Files\Content.IE5\PDQT9L7M\MP90040711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bg1"/>
                </a:solidFill>
              </a:rPr>
              <a:t>Vztahy mezi organismy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782888"/>
          </a:xfrm>
        </p:spPr>
        <p:txBody>
          <a:bodyPr rtlCol="0">
            <a:normAutofit fontScale="70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bg1"/>
                </a:solidFill>
              </a:rPr>
              <a:t>Autor: Mgr. Iva </a:t>
            </a:r>
            <a:r>
              <a:rPr lang="cs-CZ" dirty="0" err="1" smtClean="0">
                <a:solidFill>
                  <a:schemeClr val="bg1"/>
                </a:solidFill>
              </a:rPr>
              <a:t>Hirschová</a:t>
            </a:r>
            <a:endParaRPr lang="cs-CZ" dirty="0" smtClean="0">
              <a:solidFill>
                <a:schemeClr val="bg1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bg1"/>
                </a:solidFill>
              </a:rPr>
              <a:t>VY_32_INOVACE_47_Organismy-význam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bg1"/>
                </a:solidFill>
              </a:rPr>
              <a:t>Vytvořeno v rámci projektu „EU peníze školám“.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bg1"/>
                </a:solidFill>
              </a:rPr>
              <a:t>OP VK oblast podpory 1.4 s názvem Zlepšení podmínek pro vzdělávání na základních školách.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3316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1449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Vztahy mohou být různé…v zásadě různé jako mezi lidmi.</a:t>
            </a:r>
          </a:p>
          <a:p>
            <a:r>
              <a:rPr lang="cs-CZ" smtClean="0"/>
              <a:t>Někteří si pomáhají…jednou ty…jednou já…jsou si tedy prospěšní.</a:t>
            </a:r>
          </a:p>
          <a:p>
            <a:r>
              <a:rPr lang="cs-CZ" smtClean="0"/>
              <a:t>Pak to může být vztah …já já já jenom já…druhého poškozujeme.</a:t>
            </a:r>
          </a:p>
          <a:p>
            <a:r>
              <a:rPr lang="cs-CZ" smtClean="0"/>
              <a:t>dále kořistnický…prospěšný pouze pro jednoho…druhý to nepřežije…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 jak odborně tyto vztahy nazýváme?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Symbióza- vzájemné kladné soužití- pomáhají si---lišejník(řasa a houba).</a:t>
            </a:r>
          </a:p>
          <a:p>
            <a:r>
              <a:rPr lang="cs-CZ" smtClean="0"/>
              <a:t>Predace-vztah kořistníka- lovce a kořisti---(orel a zajíc).</a:t>
            </a:r>
          </a:p>
          <a:p>
            <a:r>
              <a:rPr lang="cs-CZ" smtClean="0"/>
              <a:t>Parazitismus-žije pospolu cizopasník-parazit a hostitel. (klíště a člověk).</a:t>
            </a:r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Potravní řetězec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Uspořádej ze slov potravní řetězce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                                                Liška                      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Smetanka lékařská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                                 Zajíc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                                                                Orel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mšice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                           Slunéčko sedmitečné             vlaštovka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zdroje, galerie MS klipart</a:t>
            </a:r>
          </a:p>
          <a:p>
            <a:endParaRPr lang="cs-CZ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20000"/>
          </a:bodyPr>
          <a:lstStyle/>
          <a:p>
            <a:pPr marL="514350" indent="-5143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Vytvořeno jako DUM do předmětu přírodopis na ZŠ a MŠ 17.listopadu 1325, Mladá Boleslav pro 6.ročník základní školy.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Materiál slouží k doplnění učiva o botanice.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Materiál je vhodné prezentovat pomocí  interaktivní tabule.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Materiál byl vytvořen a pilotován v I. pololetí školního </a:t>
            </a:r>
            <a:r>
              <a:rPr lang="cs-CZ" smtClean="0"/>
              <a:t>roku 2012/2013.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160</Words>
  <Application>Microsoft Office PowerPoint</Application>
  <PresentationFormat>Předvádění na obrazovce (4:3)</PresentationFormat>
  <Paragraphs>34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Calibri</vt:lpstr>
      <vt:lpstr>Arial</vt:lpstr>
      <vt:lpstr>Motiv sady Office</vt:lpstr>
      <vt:lpstr>Vztahy mezi organismy</vt:lpstr>
      <vt:lpstr>Snímek 2</vt:lpstr>
      <vt:lpstr>A jak odborně tyto vztahy nazýváme? </vt:lpstr>
      <vt:lpstr> Potravní řetězec</vt:lpstr>
      <vt:lpstr>Citace</vt:lpstr>
      <vt:lpstr>Snímek 6</vt:lpstr>
    </vt:vector>
  </TitlesOfParts>
  <Company>Lucka a Lenka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Vztahy mezi organismy</dc:title>
  <dc:creator>Mamka</dc:creator>
  <cp:lastModifiedBy>Maminka</cp:lastModifiedBy>
  <cp:revision>11</cp:revision>
  <dcterms:created xsi:type="dcterms:W3CDTF">2012-07-01T18:46:51Z</dcterms:created>
  <dcterms:modified xsi:type="dcterms:W3CDTF">2012-12-18T13:21:47Z</dcterms:modified>
</cp:coreProperties>
</file>