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954" y="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4197E9-0146-4FAA-8DD8-2E3623B5EB3F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CBA10C-0001-4DE1-A240-C62CDC4B11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4197E9-0146-4FAA-8DD8-2E3623B5EB3F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CBA10C-0001-4DE1-A240-C62CDC4B11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4197E9-0146-4FAA-8DD8-2E3623B5EB3F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CBA10C-0001-4DE1-A240-C62CDC4B11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4197E9-0146-4FAA-8DD8-2E3623B5EB3F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CBA10C-0001-4DE1-A240-C62CDC4B11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4197E9-0146-4FAA-8DD8-2E3623B5EB3F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CBA10C-0001-4DE1-A240-C62CDC4B11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4197E9-0146-4FAA-8DD8-2E3623B5EB3F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CBA10C-0001-4DE1-A240-C62CDC4B11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4197E9-0146-4FAA-8DD8-2E3623B5EB3F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CBA10C-0001-4DE1-A240-C62CDC4B11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4197E9-0146-4FAA-8DD8-2E3623B5EB3F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CBA10C-0001-4DE1-A240-C62CDC4B11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4197E9-0146-4FAA-8DD8-2E3623B5EB3F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CBA10C-0001-4DE1-A240-C62CDC4B11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4197E9-0146-4FAA-8DD8-2E3623B5EB3F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CBA10C-0001-4DE1-A240-C62CDC4B11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4197E9-0146-4FAA-8DD8-2E3623B5EB3F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CBA10C-0001-4DE1-A240-C62CDC4B11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4197E9-0146-4FAA-8DD8-2E3623B5EB3F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CBA10C-0001-4DE1-A240-C62CDC4B117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Lišejníky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2711152"/>
          </a:xfrm>
        </p:spPr>
        <p:txBody>
          <a:bodyPr>
            <a:normAutofit fontScale="70000" lnSpcReduction="20000"/>
          </a:bodyPr>
          <a:lstStyle/>
          <a:p>
            <a:pPr>
              <a:defRPr/>
            </a:pPr>
            <a:r>
              <a:rPr lang="cs-CZ" dirty="0" smtClean="0">
                <a:solidFill>
                  <a:schemeClr val="tx1"/>
                </a:solidFill>
              </a:rPr>
              <a:t>Autor: Mgr. Iva </a:t>
            </a:r>
            <a:r>
              <a:rPr lang="cs-CZ" dirty="0" err="1" smtClean="0">
                <a:solidFill>
                  <a:schemeClr val="tx1"/>
                </a:solidFill>
              </a:rPr>
              <a:t>Hirschová</a:t>
            </a:r>
            <a:endParaRPr lang="cs-CZ" dirty="0" smtClean="0">
              <a:solidFill>
                <a:schemeClr val="tx1"/>
              </a:solidFill>
            </a:endParaRPr>
          </a:p>
          <a:p>
            <a:pPr>
              <a:defRPr/>
            </a:pPr>
            <a:endParaRPr lang="cs-CZ" dirty="0" smtClean="0">
              <a:solidFill>
                <a:schemeClr val="tx1"/>
              </a:solidFill>
            </a:endParaRPr>
          </a:p>
          <a:p>
            <a:pPr>
              <a:defRPr/>
            </a:pPr>
            <a:r>
              <a:rPr lang="cs-CZ" dirty="0" smtClean="0">
                <a:solidFill>
                  <a:schemeClr val="tx1"/>
                </a:solidFill>
              </a:rPr>
              <a:t>VY_32_INOVACE_49_Symbióza</a:t>
            </a:r>
          </a:p>
          <a:p>
            <a:pPr>
              <a:defRPr/>
            </a:pPr>
            <a:endParaRPr lang="cs-CZ" dirty="0" smtClean="0">
              <a:solidFill>
                <a:schemeClr val="tx1"/>
              </a:solidFill>
            </a:endParaRPr>
          </a:p>
          <a:p>
            <a:pPr>
              <a:defRPr/>
            </a:pPr>
            <a:endParaRPr lang="cs-CZ" dirty="0" smtClean="0">
              <a:solidFill>
                <a:schemeClr val="tx1"/>
              </a:solidFill>
            </a:endParaRPr>
          </a:p>
          <a:p>
            <a:pPr>
              <a:defRPr/>
            </a:pPr>
            <a:r>
              <a:rPr lang="cs-CZ" dirty="0" smtClean="0">
                <a:solidFill>
                  <a:schemeClr val="tx1"/>
                </a:solidFill>
              </a:rPr>
              <a:t>Vytvořeno v rámci projektu „EU peníze školám“.</a:t>
            </a:r>
          </a:p>
          <a:p>
            <a:pPr>
              <a:defRPr/>
            </a:pPr>
            <a:r>
              <a:rPr lang="cs-CZ" dirty="0" smtClean="0">
                <a:solidFill>
                  <a:schemeClr val="tx1"/>
                </a:solidFill>
              </a:rPr>
              <a:t>OP VK oblast podpory 1.4 s názvem Zlepšení podmínek pro vzdělávání na základních školách.</a:t>
            </a:r>
          </a:p>
          <a:p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2"/>
            <a:ext cx="9143999" cy="14496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Složený organismus</a:t>
            </a:r>
          </a:p>
          <a:p>
            <a:r>
              <a:rPr lang="cs-CZ" dirty="0" smtClean="0"/>
              <a:t> Řasa a houba</a:t>
            </a:r>
          </a:p>
          <a:p>
            <a:r>
              <a:rPr lang="cs-CZ" dirty="0" smtClean="0"/>
              <a:t>houba-dává řasám vodu a minerál. Látky</a:t>
            </a:r>
          </a:p>
          <a:p>
            <a:r>
              <a:rPr lang="cs-CZ" dirty="0" smtClean="0"/>
              <a:t>řasa-tvoří organ. Látky prospěšné pro houbu</a:t>
            </a:r>
          </a:p>
          <a:p>
            <a:r>
              <a:rPr lang="cs-CZ" dirty="0" smtClean="0"/>
              <a:t>Vztah- symbióza- kladné soužití</a:t>
            </a:r>
          </a:p>
          <a:p>
            <a:r>
              <a:rPr lang="cs-CZ" dirty="0"/>
              <a:t>T</a:t>
            </a:r>
            <a:r>
              <a:rPr lang="cs-CZ" dirty="0" smtClean="0"/>
              <a:t>ělo tvoří stélka</a:t>
            </a:r>
          </a:p>
          <a:p>
            <a:r>
              <a:rPr lang="cs-CZ" dirty="0" smtClean="0"/>
              <a:t>Výskyt:téměř všude-vlhčí klima</a:t>
            </a:r>
          </a:p>
          <a:p>
            <a:r>
              <a:rPr lang="cs-CZ" dirty="0" smtClean="0"/>
              <a:t>Bioindikátor-ukazatel čistoty prostředí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Stélka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Korovitá- připevnění k podkladu je celou plochou- lišejník zeměpisný</a:t>
            </a:r>
          </a:p>
          <a:p>
            <a:r>
              <a:rPr lang="cs-CZ" dirty="0" smtClean="0"/>
              <a:t>Keříčkovitá-větví se a odstává od podkladu- dutohlávka sobí</a:t>
            </a:r>
          </a:p>
          <a:p>
            <a:r>
              <a:rPr lang="cs-CZ" dirty="0" smtClean="0"/>
              <a:t>Lupenitá-tento typ odstává –terčovka bublinatá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Význam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Potrava živočichů-sob</a:t>
            </a:r>
          </a:p>
          <a:p>
            <a:r>
              <a:rPr lang="cs-CZ" dirty="0" smtClean="0"/>
              <a:t>Užití při výrobě kosmetických přípravků</a:t>
            </a:r>
          </a:p>
          <a:p>
            <a:r>
              <a:rPr lang="cs-CZ" dirty="0" smtClean="0"/>
              <a:t>Bioindikátor</a:t>
            </a:r>
          </a:p>
          <a:p>
            <a:r>
              <a:rPr lang="cs-CZ" dirty="0" smtClean="0"/>
              <a:t>Podílejí se na zvětrávání hornin</a:t>
            </a:r>
          </a:p>
          <a:p>
            <a:r>
              <a:rPr lang="cs-CZ" dirty="0" smtClean="0"/>
              <a:t>Průkopníci života</a:t>
            </a:r>
          </a:p>
          <a:p>
            <a:r>
              <a:rPr lang="cs-CZ" dirty="0" smtClean="0"/>
              <a:t>Ukazatel severu</a:t>
            </a:r>
          </a:p>
          <a:p>
            <a:r>
              <a:rPr lang="cs-CZ" dirty="0" smtClean="0"/>
              <a:t>Zadržují vlhkost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514350" indent="-514350"/>
            <a:r>
              <a:rPr lang="cs-CZ" dirty="0" smtClean="0"/>
              <a:t>Vytvořeno jako DUM do předmětu přírodopis na ZŠ a MŠ 17.listopadu 1325, Mladá Boleslav pro 6.ročník základní školy.</a:t>
            </a:r>
          </a:p>
          <a:p>
            <a:pPr marL="514350" indent="-514350"/>
            <a:endParaRPr lang="cs-CZ" dirty="0" smtClean="0"/>
          </a:p>
          <a:p>
            <a:pPr marL="514350" indent="-514350"/>
            <a:r>
              <a:rPr lang="cs-CZ" dirty="0" smtClean="0"/>
              <a:t>Materiál slouží k doplnění učiva o botanice.</a:t>
            </a:r>
          </a:p>
          <a:p>
            <a:pPr marL="514350" indent="-514350"/>
            <a:endParaRPr lang="cs-CZ" dirty="0" smtClean="0"/>
          </a:p>
          <a:p>
            <a:pPr marL="514350" indent="-514350"/>
            <a:r>
              <a:rPr lang="cs-CZ" dirty="0" smtClean="0"/>
              <a:t>Materiál je vhodné prezentovat pomocí  interaktivní tabule.</a:t>
            </a:r>
          </a:p>
          <a:p>
            <a:pPr marL="514350" indent="-514350"/>
            <a:endParaRPr lang="cs-CZ" dirty="0" smtClean="0"/>
          </a:p>
          <a:p>
            <a:pPr marL="514350" indent="-514350"/>
            <a:r>
              <a:rPr lang="cs-CZ" dirty="0" smtClean="0"/>
              <a:t>Materiál byl vytvořen a pilotován v I. pololetí školního roku 2012/2013.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</TotalTime>
  <Words>161</Words>
  <Application>Microsoft Office PowerPoint</Application>
  <PresentationFormat>Předvádění na obrazovce (4:3)</PresentationFormat>
  <Paragraphs>37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Lišejníky</vt:lpstr>
      <vt:lpstr>Prezentace aplikace PowerPoint</vt:lpstr>
      <vt:lpstr>Stélka</vt:lpstr>
      <vt:lpstr>Význam </vt:lpstr>
      <vt:lpstr>Citace</vt:lpstr>
      <vt:lpstr>Prezentace aplikace PowerPoint</vt:lpstr>
    </vt:vector>
  </TitlesOfParts>
  <Company>Lucka a Lenka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lišejníky</dc:title>
  <dc:creator>Mamka</dc:creator>
  <cp:lastModifiedBy>Iva Hirschová</cp:lastModifiedBy>
  <cp:revision>6</cp:revision>
  <dcterms:created xsi:type="dcterms:W3CDTF">2012-07-02T13:15:45Z</dcterms:created>
  <dcterms:modified xsi:type="dcterms:W3CDTF">2012-11-23T12:18:35Z</dcterms:modified>
</cp:coreProperties>
</file>